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9" r:id="rId3"/>
    <p:sldId id="281" r:id="rId4"/>
    <p:sldId id="277" r:id="rId5"/>
    <p:sldId id="272" r:id="rId6"/>
    <p:sldId id="276" r:id="rId7"/>
    <p:sldId id="284" r:id="rId8"/>
    <p:sldId id="275" r:id="rId9"/>
    <p:sldId id="274" r:id="rId10"/>
    <p:sldId id="273" r:id="rId11"/>
    <p:sldId id="283" r:id="rId12"/>
    <p:sldId id="271" r:id="rId13"/>
    <p:sldId id="286" r:id="rId14"/>
    <p:sldId id="278" r:id="rId15"/>
    <p:sldId id="282" r:id="rId16"/>
    <p:sldId id="287" r:id="rId17"/>
    <p:sldId id="28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1.wdp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hdphoto" Target="../media/hdphoto1.wdp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microsoft.com/office/2007/relationships/hdphoto" Target="../media/hdphoto1.wdp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1.wdp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openxmlformats.org/officeDocument/2006/relationships/image" Target="../media/image3.jp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4667" l="5181" r="94505">
                        <a14:foregroundMark x1="54631" y1="12000" x2="54631" y2="12000"/>
                        <a14:foregroundMark x1="66405" y1="10889" x2="66405" y2="10889"/>
                        <a14:foregroundMark x1="78022" y1="10667" x2="78022" y2="10667"/>
                        <a14:foregroundMark x1="71743" y1="11333" x2="91994" y2="20222"/>
                        <a14:foregroundMark x1="92308" y1="34889" x2="92308" y2="34889"/>
                        <a14:foregroundMark x1="89953" y1="28000" x2="86499" y2="54222"/>
                        <a14:foregroundMark x1="87755" y1="56889" x2="85400" y2="77556"/>
                        <a14:foregroundMark x1="47567" y1="13111" x2="67818" y2="15778"/>
                        <a14:foregroundMark x1="44113" y1="13778" x2="59184" y2="17111"/>
                        <a14:foregroundMark x1="67661" y1="18444" x2="73469" y2="15111"/>
                        <a14:foregroundMark x1="75353" y1="15778" x2="87284" y2="27111"/>
                        <a14:foregroundMark x1="88069" y1="32000" x2="86028" y2="36444"/>
                        <a14:foregroundMark x1="86970" y1="40000" x2="86970" y2="40000"/>
                        <a14:foregroundMark x1="85243" y1="76222" x2="53218" y2="74889"/>
                        <a14:foregroundMark x1="53846" y1="75556" x2="12716" y2="73556"/>
                        <a14:foregroundMark x1="42229" y1="90444" x2="53689" y2="90889"/>
                        <a14:foregroundMark x1="55887" y1="90222" x2="67661" y2="89111"/>
                        <a14:foregroundMark x1="67347" y1="90889" x2="82732" y2="91333"/>
                        <a14:foregroundMark x1="76923" y1="93333" x2="92936" y2="93333"/>
                        <a14:foregroundMark x1="31083" y1="93111" x2="5495" y2="91111"/>
                        <a14:foregroundMark x1="5495" y1="90444" x2="6593" y2="71333"/>
                        <a14:foregroundMark x1="79749" y1="84222" x2="85871" y2="85333"/>
                        <a14:foregroundMark x1="6907" y1="8444" x2="44270" y2="7778"/>
                        <a14:foregroundMark x1="45369" y1="7778" x2="78807" y2="7111"/>
                        <a14:foregroundMark x1="80220" y1="8444" x2="91366" y2="8444"/>
                        <a14:foregroundMark x1="89011" y1="7333" x2="93407" y2="6667"/>
                        <a14:foregroundMark x1="92936" y1="8667" x2="94505" y2="75333"/>
                        <a14:backgroundMark x1="8477" y1="24444" x2="11146" y2="66000"/>
                        <a14:backgroundMark x1="11931" y1="25111" x2="12088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3" t="5321" r="4594" b="7363"/>
          <a:stretch/>
        </p:blipFill>
        <p:spPr>
          <a:xfrm>
            <a:off x="31747" y="-171400"/>
            <a:ext cx="9144000" cy="69573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 t="383" r="30606" b="-383"/>
          <a:stretch/>
        </p:blipFill>
        <p:spPr>
          <a:xfrm>
            <a:off x="31747" y="1484784"/>
            <a:ext cx="446081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4" t="37569" r="12273" b="7275"/>
          <a:stretch/>
        </p:blipFill>
        <p:spPr>
          <a:xfrm>
            <a:off x="111984" y="3429000"/>
            <a:ext cx="429491" cy="15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404664"/>
            <a:ext cx="62646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«Детский сад № 47 комбинированного вида»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Юридический адрес  624440, Свердловская область,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г. Краснотурьинск, ул. Клубная, 12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телефон 8 (34384) 3-02-79      e-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mbdou47@bk.ru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132856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ИНЖЕНЕРНАЯ КНИГА</a:t>
            </a:r>
            <a:endParaRPr lang="ru-RU" dirty="0"/>
          </a:p>
          <a:p>
            <a:pPr algn="ctr"/>
            <a:r>
              <a:rPr lang="ru-RU" b="1" dirty="0"/>
              <a:t>«ЮНЫЕ МЕТЕОРОЛОГИ»</a:t>
            </a:r>
            <a:endParaRPr lang="ru-RU" dirty="0"/>
          </a:p>
          <a:p>
            <a:pPr algn="ctr"/>
            <a:r>
              <a:rPr lang="ru-RU" b="1" i="1" dirty="0"/>
              <a:t>Создание метеостанции на территории </a:t>
            </a:r>
            <a:endParaRPr lang="ru-RU" dirty="0"/>
          </a:p>
          <a:p>
            <a:pPr algn="ctr"/>
            <a:r>
              <a:rPr lang="ru-RU" b="1" i="1" dirty="0"/>
              <a:t>прогулочного участка</a:t>
            </a:r>
            <a:endParaRPr lang="ru-RU" dirty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4185084"/>
            <a:ext cx="35990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Подготовили инженерную книгу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воспитанники старшей группы № 6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Просвирин Савелий</a:t>
            </a:r>
          </a:p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Шевелёв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Дмитрий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Руководители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воспитатели</a:t>
            </a:r>
          </a:p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Давидян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Алёна Владимировна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Егорова Елена Александровна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67" b="80600" l="0" r="95600">
                        <a14:foregroundMark x1="14067" y1="13933" x2="14067" y2="13933"/>
                        <a14:foregroundMark x1="13200" y1="7667" x2="20933" y2="9667"/>
                        <a14:foregroundMark x1="20133" y1="9867" x2="19867" y2="31933"/>
                        <a14:foregroundMark x1="12800" y1="8867" x2="17467" y2="28467"/>
                        <a14:foregroundMark x1="17867" y1="28467" x2="17267" y2="44467"/>
                        <a14:foregroundMark x1="20133" y1="30733" x2="20133" y2="40200"/>
                        <a14:foregroundMark x1="44733" y1="9267" x2="44733" y2="9267"/>
                        <a14:foregroundMark x1="44933" y1="7667" x2="45533" y2="6867"/>
                        <a14:foregroundMark x1="46800" y1="6267" x2="32200" y2="11533"/>
                        <a14:foregroundMark x1="33467" y1="16800" x2="33467" y2="16800"/>
                        <a14:foregroundMark x1="33467" y1="15533" x2="33467" y2="15533"/>
                        <a14:foregroundMark x1="33467" y1="15533" x2="47800" y2="9067"/>
                        <a14:foregroundMark x1="50400" y1="6867" x2="51800" y2="31933"/>
                        <a14:foregroundMark x1="48200" y1="9467" x2="48800" y2="28067"/>
                        <a14:foregroundMark x1="34067" y1="12133" x2="32200" y2="14533"/>
                        <a14:foregroundMark x1="50000" y1="7667" x2="49000" y2="5267"/>
                        <a14:foregroundMark x1="46533" y1="5067" x2="38067" y2="7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0" r="2323" b="17778"/>
          <a:stretch/>
        </p:blipFill>
        <p:spPr>
          <a:xfrm>
            <a:off x="1143001" y="3412906"/>
            <a:ext cx="2780928" cy="222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4667" l="5181" r="94505">
                        <a14:foregroundMark x1="54631" y1="12000" x2="54631" y2="12000"/>
                        <a14:foregroundMark x1="66405" y1="10889" x2="66405" y2="10889"/>
                        <a14:foregroundMark x1="78022" y1="10667" x2="78022" y2="10667"/>
                        <a14:foregroundMark x1="71743" y1="11333" x2="91994" y2="20222"/>
                        <a14:foregroundMark x1="92308" y1="34889" x2="92308" y2="34889"/>
                        <a14:foregroundMark x1="89953" y1="28000" x2="86499" y2="54222"/>
                        <a14:foregroundMark x1="87755" y1="56889" x2="85400" y2="77556"/>
                        <a14:foregroundMark x1="47567" y1="13111" x2="67818" y2="15778"/>
                        <a14:foregroundMark x1="44113" y1="13778" x2="59184" y2="17111"/>
                        <a14:foregroundMark x1="67661" y1="18444" x2="73469" y2="15111"/>
                        <a14:foregroundMark x1="75353" y1="15778" x2="87284" y2="27111"/>
                        <a14:foregroundMark x1="88069" y1="32000" x2="86028" y2="36444"/>
                        <a14:foregroundMark x1="86970" y1="40000" x2="86970" y2="40000"/>
                        <a14:foregroundMark x1="85243" y1="76222" x2="53218" y2="74889"/>
                        <a14:foregroundMark x1="53846" y1="75556" x2="12716" y2="73556"/>
                        <a14:foregroundMark x1="42229" y1="90444" x2="53689" y2="90889"/>
                        <a14:foregroundMark x1="55887" y1="90222" x2="67661" y2="89111"/>
                        <a14:foregroundMark x1="67347" y1="90889" x2="82732" y2="91333"/>
                        <a14:foregroundMark x1="76923" y1="93333" x2="92936" y2="93333"/>
                        <a14:foregroundMark x1="31083" y1="93111" x2="5495" y2="91111"/>
                        <a14:foregroundMark x1="5495" y1="90444" x2="6593" y2="71333"/>
                        <a14:foregroundMark x1="79749" y1="84222" x2="85871" y2="85333"/>
                        <a14:foregroundMark x1="6907" y1="8444" x2="44270" y2="7778"/>
                        <a14:foregroundMark x1="45369" y1="7778" x2="78807" y2="7111"/>
                        <a14:foregroundMark x1="80220" y1="8444" x2="91366" y2="8444"/>
                        <a14:foregroundMark x1="89011" y1="7333" x2="93407" y2="6667"/>
                        <a14:foregroundMark x1="92936" y1="8667" x2="94505" y2="75333"/>
                        <a14:backgroundMark x1="8477" y1="24444" x2="11146" y2="66000"/>
                        <a14:backgroundMark x1="11931" y1="25111" x2="12088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3" t="5321" r="4594" b="7363"/>
          <a:stretch/>
        </p:blipFill>
        <p:spPr>
          <a:xfrm>
            <a:off x="0" y="-99392"/>
            <a:ext cx="9144000" cy="69573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 t="383" r="30606" b="-383"/>
          <a:stretch/>
        </p:blipFill>
        <p:spPr>
          <a:xfrm>
            <a:off x="31747" y="1484784"/>
            <a:ext cx="446081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4" t="37569" r="12273" b="7275"/>
          <a:stretch/>
        </p:blipFill>
        <p:spPr>
          <a:xfrm>
            <a:off x="111984" y="3429000"/>
            <a:ext cx="429491" cy="15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48680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Затем мы нарисовали схему проектируемого объекта, отметили где будут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расположены необходимые приборы.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2959580"/>
            <a:ext cx="1953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????????????????</a:t>
            </a:r>
          </a:p>
          <a:p>
            <a:r>
              <a:rPr lang="ru-RU" dirty="0" smtClean="0"/>
              <a:t>Рисунок-схема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43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4667" l="5181" r="94505">
                        <a14:foregroundMark x1="54631" y1="12000" x2="54631" y2="12000"/>
                        <a14:foregroundMark x1="66405" y1="10889" x2="66405" y2="10889"/>
                        <a14:foregroundMark x1="78022" y1="10667" x2="78022" y2="10667"/>
                        <a14:foregroundMark x1="71743" y1="11333" x2="91994" y2="20222"/>
                        <a14:foregroundMark x1="92308" y1="34889" x2="92308" y2="34889"/>
                        <a14:foregroundMark x1="89953" y1="28000" x2="86499" y2="54222"/>
                        <a14:foregroundMark x1="87755" y1="56889" x2="85400" y2="77556"/>
                        <a14:foregroundMark x1="47567" y1="13111" x2="67818" y2="15778"/>
                        <a14:foregroundMark x1="44113" y1="13778" x2="59184" y2="17111"/>
                        <a14:foregroundMark x1="67661" y1="18444" x2="73469" y2="15111"/>
                        <a14:foregroundMark x1="75353" y1="15778" x2="87284" y2="27111"/>
                        <a14:foregroundMark x1="88069" y1="32000" x2="86028" y2="36444"/>
                        <a14:foregroundMark x1="86970" y1="40000" x2="86970" y2="40000"/>
                        <a14:foregroundMark x1="85243" y1="76222" x2="53218" y2="74889"/>
                        <a14:foregroundMark x1="53846" y1="75556" x2="12716" y2="73556"/>
                        <a14:foregroundMark x1="42229" y1="90444" x2="53689" y2="90889"/>
                        <a14:foregroundMark x1="55887" y1="90222" x2="67661" y2="89111"/>
                        <a14:foregroundMark x1="67347" y1="90889" x2="82732" y2="91333"/>
                        <a14:foregroundMark x1="76923" y1="93333" x2="92936" y2="93333"/>
                        <a14:foregroundMark x1="31083" y1="93111" x2="5495" y2="91111"/>
                        <a14:foregroundMark x1="5495" y1="90444" x2="6593" y2="71333"/>
                        <a14:foregroundMark x1="79749" y1="84222" x2="85871" y2="85333"/>
                        <a14:foregroundMark x1="6907" y1="8444" x2="44270" y2="7778"/>
                        <a14:foregroundMark x1="45369" y1="7778" x2="78807" y2="7111"/>
                        <a14:foregroundMark x1="80220" y1="8444" x2="91366" y2="8444"/>
                        <a14:foregroundMark x1="89011" y1="7333" x2="93407" y2="6667"/>
                        <a14:foregroundMark x1="92936" y1="8667" x2="94505" y2="75333"/>
                        <a14:backgroundMark x1="8477" y1="24444" x2="11146" y2="66000"/>
                        <a14:backgroundMark x1="11931" y1="25111" x2="12088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3" t="5321" r="4594" b="7363"/>
          <a:stretch/>
        </p:blipFill>
        <p:spPr>
          <a:xfrm>
            <a:off x="0" y="-99392"/>
            <a:ext cx="9144000" cy="69573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 t="383" r="30606" b="-383"/>
          <a:stretch/>
        </p:blipFill>
        <p:spPr>
          <a:xfrm>
            <a:off x="31747" y="1484784"/>
            <a:ext cx="446081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4" t="37569" r="12273" b="7275"/>
          <a:stretch/>
        </p:blipFill>
        <p:spPr>
          <a:xfrm>
            <a:off x="111984" y="3429000"/>
            <a:ext cx="429491" cy="15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836712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Сконструировали модель будущей метеостанции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7389"/>
            <a:ext cx="3206505" cy="2441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7845" r="3939"/>
          <a:stretch/>
        </p:blipFill>
        <p:spPr>
          <a:xfrm>
            <a:off x="3923928" y="3623331"/>
            <a:ext cx="3240360" cy="21439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2000821" cy="355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4667" l="5181" r="94505">
                        <a14:foregroundMark x1="54631" y1="12000" x2="54631" y2="12000"/>
                        <a14:foregroundMark x1="66405" y1="10889" x2="66405" y2="10889"/>
                        <a14:foregroundMark x1="78022" y1="10667" x2="78022" y2="10667"/>
                        <a14:foregroundMark x1="71743" y1="11333" x2="91994" y2="20222"/>
                        <a14:foregroundMark x1="92308" y1="34889" x2="92308" y2="34889"/>
                        <a14:foregroundMark x1="89953" y1="28000" x2="86499" y2="54222"/>
                        <a14:foregroundMark x1="87755" y1="56889" x2="85400" y2="77556"/>
                        <a14:foregroundMark x1="47567" y1="13111" x2="67818" y2="15778"/>
                        <a14:foregroundMark x1="44113" y1="13778" x2="59184" y2="17111"/>
                        <a14:foregroundMark x1="67661" y1="18444" x2="73469" y2="15111"/>
                        <a14:foregroundMark x1="75353" y1="15778" x2="87284" y2="27111"/>
                        <a14:foregroundMark x1="88069" y1="32000" x2="86028" y2="36444"/>
                        <a14:foregroundMark x1="86970" y1="40000" x2="86970" y2="40000"/>
                        <a14:foregroundMark x1="85243" y1="76222" x2="53218" y2="74889"/>
                        <a14:foregroundMark x1="53846" y1="75556" x2="12716" y2="73556"/>
                        <a14:foregroundMark x1="42229" y1="90444" x2="53689" y2="90889"/>
                        <a14:foregroundMark x1="55887" y1="90222" x2="67661" y2="89111"/>
                        <a14:foregroundMark x1="67347" y1="90889" x2="82732" y2="91333"/>
                        <a14:foregroundMark x1="76923" y1="93333" x2="92936" y2="93333"/>
                        <a14:foregroundMark x1="31083" y1="93111" x2="5495" y2="91111"/>
                        <a14:foregroundMark x1="5495" y1="90444" x2="6593" y2="71333"/>
                        <a14:foregroundMark x1="79749" y1="84222" x2="85871" y2="85333"/>
                        <a14:foregroundMark x1="6907" y1="8444" x2="44270" y2="7778"/>
                        <a14:foregroundMark x1="45369" y1="7778" x2="78807" y2="7111"/>
                        <a14:foregroundMark x1="80220" y1="8444" x2="91366" y2="8444"/>
                        <a14:foregroundMark x1="89011" y1="7333" x2="93407" y2="6667"/>
                        <a14:foregroundMark x1="92936" y1="8667" x2="94505" y2="75333"/>
                        <a14:backgroundMark x1="8477" y1="24444" x2="11146" y2="66000"/>
                        <a14:backgroundMark x1="11931" y1="25111" x2="12088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3" t="5321" r="4594" b="7363"/>
          <a:stretch/>
        </p:blipFill>
        <p:spPr>
          <a:xfrm>
            <a:off x="-49825" y="-123547"/>
            <a:ext cx="9175747" cy="698154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840760" cy="72008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Вместе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воспитателями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мы изготовили султанчики и вертушки для определения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ветра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 t="383" r="30606" b="-383"/>
          <a:stretch/>
        </p:blipFill>
        <p:spPr>
          <a:xfrm>
            <a:off x="31747" y="1484784"/>
            <a:ext cx="446081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4" t="37569" r="12273" b="7275"/>
          <a:stretch/>
        </p:blipFill>
        <p:spPr>
          <a:xfrm>
            <a:off x="111984" y="3429000"/>
            <a:ext cx="429491" cy="1512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65478">
            <a:off x="5794265" y="3479115"/>
            <a:ext cx="2785017" cy="14119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6497" b="17323"/>
          <a:stretch/>
        </p:blipFill>
        <p:spPr>
          <a:xfrm>
            <a:off x="755576" y="1883043"/>
            <a:ext cx="5230658" cy="251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4667" l="5181" r="94505">
                        <a14:foregroundMark x1="54631" y1="12000" x2="54631" y2="12000"/>
                        <a14:foregroundMark x1="66405" y1="10889" x2="66405" y2="10889"/>
                        <a14:foregroundMark x1="78022" y1="10667" x2="78022" y2="10667"/>
                        <a14:foregroundMark x1="71743" y1="11333" x2="91994" y2="20222"/>
                        <a14:foregroundMark x1="92308" y1="34889" x2="92308" y2="34889"/>
                        <a14:foregroundMark x1="89953" y1="28000" x2="86499" y2="54222"/>
                        <a14:foregroundMark x1="87755" y1="56889" x2="85400" y2="77556"/>
                        <a14:foregroundMark x1="47567" y1="13111" x2="67818" y2="15778"/>
                        <a14:foregroundMark x1="44113" y1="13778" x2="59184" y2="17111"/>
                        <a14:foregroundMark x1="67661" y1="18444" x2="73469" y2="15111"/>
                        <a14:foregroundMark x1="75353" y1="15778" x2="87284" y2="27111"/>
                        <a14:foregroundMark x1="88069" y1="32000" x2="86028" y2="36444"/>
                        <a14:foregroundMark x1="86970" y1="40000" x2="86970" y2="40000"/>
                        <a14:foregroundMark x1="85243" y1="76222" x2="53218" y2="74889"/>
                        <a14:foregroundMark x1="53846" y1="75556" x2="12716" y2="73556"/>
                        <a14:foregroundMark x1="42229" y1="90444" x2="53689" y2="90889"/>
                        <a14:foregroundMark x1="55887" y1="90222" x2="67661" y2="89111"/>
                        <a14:foregroundMark x1="67347" y1="90889" x2="82732" y2="91333"/>
                        <a14:foregroundMark x1="76923" y1="93333" x2="92936" y2="93333"/>
                        <a14:foregroundMark x1="31083" y1="93111" x2="5495" y2="91111"/>
                        <a14:foregroundMark x1="5495" y1="90444" x2="6593" y2="71333"/>
                        <a14:foregroundMark x1="79749" y1="84222" x2="85871" y2="85333"/>
                        <a14:foregroundMark x1="6907" y1="8444" x2="44270" y2="7778"/>
                        <a14:foregroundMark x1="45369" y1="7778" x2="78807" y2="7111"/>
                        <a14:foregroundMark x1="80220" y1="8444" x2="91366" y2="8444"/>
                        <a14:foregroundMark x1="89011" y1="7333" x2="93407" y2="6667"/>
                        <a14:foregroundMark x1="92936" y1="8667" x2="94505" y2="75333"/>
                        <a14:backgroundMark x1="8477" y1="24444" x2="11146" y2="66000"/>
                        <a14:backgroundMark x1="11931" y1="25111" x2="12088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3" t="5321" r="4594" b="7363"/>
          <a:stretch/>
        </p:blipFill>
        <p:spPr>
          <a:xfrm>
            <a:off x="0" y="-99392"/>
            <a:ext cx="9144000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 t="383" r="30606" b="-383"/>
          <a:stretch/>
        </p:blipFill>
        <p:spPr>
          <a:xfrm>
            <a:off x="31747" y="1484784"/>
            <a:ext cx="446081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4" t="37569" r="12273" b="7275"/>
          <a:stretch/>
        </p:blipFill>
        <p:spPr>
          <a:xfrm>
            <a:off x="111984" y="3429000"/>
            <a:ext cx="429491" cy="15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692696"/>
            <a:ext cx="69127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проведенной работы мы оборудовали на участке мини-метеостанцию. Вот что у нас получилось!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68" y="1531228"/>
            <a:ext cx="2376264" cy="39927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72014"/>
            <a:ext cx="3635896" cy="20451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1531228"/>
            <a:ext cx="3815916" cy="189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297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4667" l="5181" r="94505">
                        <a14:foregroundMark x1="54631" y1="12000" x2="54631" y2="12000"/>
                        <a14:foregroundMark x1="66405" y1="10889" x2="66405" y2="10889"/>
                        <a14:foregroundMark x1="78022" y1="10667" x2="78022" y2="10667"/>
                        <a14:foregroundMark x1="71743" y1="11333" x2="91994" y2="20222"/>
                        <a14:foregroundMark x1="92308" y1="34889" x2="92308" y2="34889"/>
                        <a14:foregroundMark x1="89953" y1="28000" x2="86499" y2="54222"/>
                        <a14:foregroundMark x1="87755" y1="56889" x2="85400" y2="77556"/>
                        <a14:foregroundMark x1="47567" y1="13111" x2="67818" y2="15778"/>
                        <a14:foregroundMark x1="44113" y1="13778" x2="59184" y2="17111"/>
                        <a14:foregroundMark x1="67661" y1="18444" x2="73469" y2="15111"/>
                        <a14:foregroundMark x1="75353" y1="15778" x2="87284" y2="27111"/>
                        <a14:foregroundMark x1="88069" y1="32000" x2="86028" y2="36444"/>
                        <a14:foregroundMark x1="86970" y1="40000" x2="86970" y2="40000"/>
                        <a14:foregroundMark x1="85243" y1="76222" x2="53218" y2="74889"/>
                        <a14:foregroundMark x1="53846" y1="75556" x2="12716" y2="73556"/>
                        <a14:foregroundMark x1="42229" y1="90444" x2="53689" y2="90889"/>
                        <a14:foregroundMark x1="55887" y1="90222" x2="67661" y2="89111"/>
                        <a14:foregroundMark x1="67347" y1="90889" x2="82732" y2="91333"/>
                        <a14:foregroundMark x1="76923" y1="93333" x2="92936" y2="93333"/>
                        <a14:foregroundMark x1="31083" y1="93111" x2="5495" y2="91111"/>
                        <a14:foregroundMark x1="5495" y1="90444" x2="6593" y2="71333"/>
                        <a14:foregroundMark x1="79749" y1="84222" x2="85871" y2="85333"/>
                        <a14:foregroundMark x1="6907" y1="8444" x2="44270" y2="7778"/>
                        <a14:foregroundMark x1="45369" y1="7778" x2="78807" y2="7111"/>
                        <a14:foregroundMark x1="80220" y1="8444" x2="91366" y2="8444"/>
                        <a14:foregroundMark x1="89011" y1="7333" x2="93407" y2="6667"/>
                        <a14:foregroundMark x1="92936" y1="8667" x2="94505" y2="75333"/>
                        <a14:backgroundMark x1="8477" y1="24444" x2="11146" y2="66000"/>
                        <a14:backgroundMark x1="11931" y1="25111" x2="12088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3" t="5321" r="4594" b="7363"/>
          <a:stretch/>
        </p:blipFill>
        <p:spPr>
          <a:xfrm>
            <a:off x="0" y="-99392"/>
            <a:ext cx="9144000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 t="383" r="30606" b="-383"/>
          <a:stretch/>
        </p:blipFill>
        <p:spPr>
          <a:xfrm>
            <a:off x="31747" y="1484784"/>
            <a:ext cx="446081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4" t="37569" r="12273" b="7275"/>
          <a:stretch/>
        </p:blipFill>
        <p:spPr>
          <a:xfrm>
            <a:off x="111984" y="3429000"/>
            <a:ext cx="429491" cy="15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692696"/>
            <a:ext cx="65527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 на метеостанции позволила нам ежедневно наблюдать за небом и облачностью с помощью рамки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облаков. Ветряной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рукав помогает определять силу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ветра.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помощью флюгера- стороны света и направление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ветра. Шишка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гидрометр определяет  влажность воздуха, а  количество осадков измеряем с помощью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дождемера.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Температуру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воздуха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термометром. Солнечные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часы помогали определять время. В зимнее время мы используем  снегомер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измерения толщины снежного покрова. Все показания приборов фиксируем  в календаре погоды.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277">
            <a:off x="6817795" y="3480506"/>
            <a:ext cx="1306941" cy="23234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8313">
            <a:off x="1043608" y="3513275"/>
            <a:ext cx="1280741" cy="2276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35" y="3674717"/>
            <a:ext cx="1424757" cy="25329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3674717"/>
            <a:ext cx="1376779" cy="244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9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4667" l="5181" r="94505">
                        <a14:foregroundMark x1="54631" y1="12000" x2="54631" y2="12000"/>
                        <a14:foregroundMark x1="66405" y1="10889" x2="66405" y2="10889"/>
                        <a14:foregroundMark x1="78022" y1="10667" x2="78022" y2="10667"/>
                        <a14:foregroundMark x1="71743" y1="11333" x2="91994" y2="20222"/>
                        <a14:foregroundMark x1="92308" y1="34889" x2="92308" y2="34889"/>
                        <a14:foregroundMark x1="89953" y1="28000" x2="86499" y2="54222"/>
                        <a14:foregroundMark x1="87755" y1="56889" x2="85400" y2="77556"/>
                        <a14:foregroundMark x1="47567" y1="13111" x2="67818" y2="15778"/>
                        <a14:foregroundMark x1="44113" y1="13778" x2="59184" y2="17111"/>
                        <a14:foregroundMark x1="67661" y1="18444" x2="73469" y2="15111"/>
                        <a14:foregroundMark x1="75353" y1="15778" x2="87284" y2="27111"/>
                        <a14:foregroundMark x1="88069" y1="32000" x2="86028" y2="36444"/>
                        <a14:foregroundMark x1="86970" y1="40000" x2="86970" y2="40000"/>
                        <a14:foregroundMark x1="85243" y1="76222" x2="53218" y2="74889"/>
                        <a14:foregroundMark x1="53846" y1="75556" x2="12716" y2="73556"/>
                        <a14:foregroundMark x1="42229" y1="90444" x2="53689" y2="90889"/>
                        <a14:foregroundMark x1="55887" y1="90222" x2="67661" y2="89111"/>
                        <a14:foregroundMark x1="67347" y1="90889" x2="82732" y2="91333"/>
                        <a14:foregroundMark x1="76923" y1="93333" x2="92936" y2="93333"/>
                        <a14:foregroundMark x1="31083" y1="93111" x2="5495" y2="91111"/>
                        <a14:foregroundMark x1="5495" y1="90444" x2="6593" y2="71333"/>
                        <a14:foregroundMark x1="79749" y1="84222" x2="85871" y2="85333"/>
                        <a14:foregroundMark x1="6907" y1="8444" x2="44270" y2="7778"/>
                        <a14:foregroundMark x1="45369" y1="7778" x2="78807" y2="7111"/>
                        <a14:foregroundMark x1="80220" y1="8444" x2="91366" y2="8444"/>
                        <a14:foregroundMark x1="89011" y1="7333" x2="93407" y2="6667"/>
                        <a14:foregroundMark x1="92936" y1="8667" x2="94505" y2="75333"/>
                        <a14:backgroundMark x1="8477" y1="24444" x2="11146" y2="66000"/>
                        <a14:backgroundMark x1="11931" y1="25111" x2="12088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3" t="5321" r="4594" b="7363"/>
          <a:stretch/>
        </p:blipFill>
        <p:spPr>
          <a:xfrm>
            <a:off x="0" y="-99392"/>
            <a:ext cx="9144000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 t="383" r="30606" b="-383"/>
          <a:stretch/>
        </p:blipFill>
        <p:spPr>
          <a:xfrm>
            <a:off x="31747" y="1484784"/>
            <a:ext cx="446081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4" t="37569" r="12273" b="7275"/>
          <a:stretch/>
        </p:blipFill>
        <p:spPr>
          <a:xfrm>
            <a:off x="111984" y="3429000"/>
            <a:ext cx="429491" cy="15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48681"/>
            <a:ext cx="712879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создания мини- метеостанции наблюдения за погодой стали более интересными. Мы узнали ,какие бывают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метеоприборы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научились ими пользоваться, с увлечением выполняли задания, отгадывали загадки, играли, использовали народные приметы по определению погоды.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 t="18990" r="18395"/>
          <a:stretch/>
        </p:blipFill>
        <p:spPr>
          <a:xfrm rot="247931">
            <a:off x="6625004" y="2611762"/>
            <a:ext cx="1510145" cy="30739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0417">
            <a:off x="835653" y="2723421"/>
            <a:ext cx="1660121" cy="29513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41243"/>
            <a:ext cx="1512168" cy="26882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215" y="2858399"/>
            <a:ext cx="1502518" cy="26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3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4667" l="5181" r="94505">
                        <a14:foregroundMark x1="54631" y1="12000" x2="54631" y2="12000"/>
                        <a14:foregroundMark x1="66405" y1="10889" x2="66405" y2="10889"/>
                        <a14:foregroundMark x1="78022" y1="10667" x2="78022" y2="10667"/>
                        <a14:foregroundMark x1="71743" y1="11333" x2="91994" y2="20222"/>
                        <a14:foregroundMark x1="92308" y1="34889" x2="92308" y2="34889"/>
                        <a14:foregroundMark x1="89953" y1="28000" x2="86499" y2="54222"/>
                        <a14:foregroundMark x1="87755" y1="56889" x2="85400" y2="77556"/>
                        <a14:foregroundMark x1="47567" y1="13111" x2="67818" y2="15778"/>
                        <a14:foregroundMark x1="44113" y1="13778" x2="59184" y2="17111"/>
                        <a14:foregroundMark x1="67661" y1="18444" x2="73469" y2="15111"/>
                        <a14:foregroundMark x1="75353" y1="15778" x2="87284" y2="27111"/>
                        <a14:foregroundMark x1="88069" y1="32000" x2="86028" y2="36444"/>
                        <a14:foregroundMark x1="86970" y1="40000" x2="86970" y2="40000"/>
                        <a14:foregroundMark x1="85243" y1="76222" x2="53218" y2="74889"/>
                        <a14:foregroundMark x1="53846" y1="75556" x2="12716" y2="73556"/>
                        <a14:foregroundMark x1="42229" y1="90444" x2="53689" y2="90889"/>
                        <a14:foregroundMark x1="55887" y1="90222" x2="67661" y2="89111"/>
                        <a14:foregroundMark x1="67347" y1="90889" x2="82732" y2="91333"/>
                        <a14:foregroundMark x1="76923" y1="93333" x2="92936" y2="93333"/>
                        <a14:foregroundMark x1="31083" y1="93111" x2="5495" y2="91111"/>
                        <a14:foregroundMark x1="5495" y1="90444" x2="6593" y2="71333"/>
                        <a14:foregroundMark x1="79749" y1="84222" x2="85871" y2="85333"/>
                        <a14:foregroundMark x1="6907" y1="8444" x2="44270" y2="7778"/>
                        <a14:foregroundMark x1="45369" y1="7778" x2="78807" y2="7111"/>
                        <a14:foregroundMark x1="80220" y1="8444" x2="91366" y2="8444"/>
                        <a14:foregroundMark x1="89011" y1="7333" x2="93407" y2="6667"/>
                        <a14:foregroundMark x1="92936" y1="8667" x2="94505" y2="75333"/>
                        <a14:backgroundMark x1="8477" y1="24444" x2="11146" y2="66000"/>
                        <a14:backgroundMark x1="11931" y1="25111" x2="12088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3" t="5321" r="4594" b="7363"/>
          <a:stretch/>
        </p:blipFill>
        <p:spPr>
          <a:xfrm>
            <a:off x="0" y="-99392"/>
            <a:ext cx="9144000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 t="383" r="30606" b="-383"/>
          <a:stretch/>
        </p:blipFill>
        <p:spPr>
          <a:xfrm>
            <a:off x="31747" y="1484784"/>
            <a:ext cx="446081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4" t="37569" r="12273" b="7275"/>
          <a:stretch/>
        </p:blipFill>
        <p:spPr>
          <a:xfrm>
            <a:off x="111984" y="3429000"/>
            <a:ext cx="429491" cy="15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124744"/>
            <a:ext cx="66247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Баранникова Э., Тарасевич П. Создание развивающей среды на участке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детского сада // Ребенок в детском саду. – 2002.- №3. – с.76.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Богомолова Н. И. Развивающая среда в экологическом образовании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дошкольников : // Воспитатель дошкольного образовательного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учреждения. – 2009. - №5 – с.19-21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Виноградова Н. А., Панкова Е. П. Образовательные проекты в детском саду.    Пособие для воспитателей. –М.: Айрис- пресс, 2008. -208 с.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Иванова А. И. Методика организации экологических наблюдений 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экспериментов в детском саду: Пособие для работников дошкольных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учреждений. - М.: ТЦ Сфера, 2004. - 113 с.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Кузнецова Л. В. Взаимодействие детского сада и семьи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692696"/>
            <a:ext cx="3559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4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4667" l="5181" r="94505">
                        <a14:foregroundMark x1="54631" y1="12000" x2="54631" y2="12000"/>
                        <a14:foregroundMark x1="66405" y1="10889" x2="66405" y2="10889"/>
                        <a14:foregroundMark x1="78022" y1="10667" x2="78022" y2="10667"/>
                        <a14:foregroundMark x1="71743" y1="11333" x2="91994" y2="20222"/>
                        <a14:foregroundMark x1="92308" y1="34889" x2="92308" y2="34889"/>
                        <a14:foregroundMark x1="89953" y1="28000" x2="86499" y2="54222"/>
                        <a14:foregroundMark x1="87755" y1="56889" x2="85400" y2="77556"/>
                        <a14:foregroundMark x1="47567" y1="13111" x2="67818" y2="15778"/>
                        <a14:foregroundMark x1="44113" y1="13778" x2="59184" y2="17111"/>
                        <a14:foregroundMark x1="67661" y1="18444" x2="73469" y2="15111"/>
                        <a14:foregroundMark x1="75353" y1="15778" x2="87284" y2="27111"/>
                        <a14:foregroundMark x1="88069" y1="32000" x2="86028" y2="36444"/>
                        <a14:foregroundMark x1="86970" y1="40000" x2="86970" y2="40000"/>
                        <a14:foregroundMark x1="85243" y1="76222" x2="53218" y2="74889"/>
                        <a14:foregroundMark x1="53846" y1="75556" x2="12716" y2="73556"/>
                        <a14:foregroundMark x1="42229" y1="90444" x2="53689" y2="90889"/>
                        <a14:foregroundMark x1="55887" y1="90222" x2="67661" y2="89111"/>
                        <a14:foregroundMark x1="67347" y1="90889" x2="82732" y2="91333"/>
                        <a14:foregroundMark x1="76923" y1="93333" x2="92936" y2="93333"/>
                        <a14:foregroundMark x1="31083" y1="93111" x2="5495" y2="91111"/>
                        <a14:foregroundMark x1="5495" y1="90444" x2="6593" y2="71333"/>
                        <a14:foregroundMark x1="79749" y1="84222" x2="85871" y2="85333"/>
                        <a14:foregroundMark x1="6907" y1="8444" x2="44270" y2="7778"/>
                        <a14:foregroundMark x1="45369" y1="7778" x2="78807" y2="7111"/>
                        <a14:foregroundMark x1="80220" y1="8444" x2="91366" y2="8444"/>
                        <a14:foregroundMark x1="89011" y1="7333" x2="93407" y2="6667"/>
                        <a14:foregroundMark x1="92936" y1="8667" x2="94505" y2="75333"/>
                        <a14:backgroundMark x1="8477" y1="24444" x2="11146" y2="66000"/>
                        <a14:backgroundMark x1="11931" y1="25111" x2="12088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3" t="5321" r="4594" b="7363"/>
          <a:stretch/>
        </p:blipFill>
        <p:spPr>
          <a:xfrm>
            <a:off x="0" y="-99392"/>
            <a:ext cx="9144000" cy="69573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 t="383" r="30606" b="-383"/>
          <a:stretch/>
        </p:blipFill>
        <p:spPr>
          <a:xfrm>
            <a:off x="31747" y="1484784"/>
            <a:ext cx="446081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4" t="37569" r="12273" b="7275"/>
          <a:stretch/>
        </p:blipFill>
        <p:spPr>
          <a:xfrm>
            <a:off x="111984" y="3429000"/>
            <a:ext cx="429491" cy="1512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4048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31409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4667" l="5181" r="94505">
                        <a14:foregroundMark x1="54631" y1="12000" x2="54631" y2="12000"/>
                        <a14:foregroundMark x1="66405" y1="10889" x2="66405" y2="10889"/>
                        <a14:foregroundMark x1="78022" y1="10667" x2="78022" y2="10667"/>
                        <a14:foregroundMark x1="71743" y1="11333" x2="91994" y2="20222"/>
                        <a14:foregroundMark x1="92308" y1="34889" x2="92308" y2="34889"/>
                        <a14:foregroundMark x1="89953" y1="28000" x2="86499" y2="54222"/>
                        <a14:foregroundMark x1="87755" y1="56889" x2="85400" y2="77556"/>
                        <a14:foregroundMark x1="47567" y1="13111" x2="67818" y2="15778"/>
                        <a14:foregroundMark x1="44113" y1="13778" x2="59184" y2="17111"/>
                        <a14:foregroundMark x1="67661" y1="18444" x2="73469" y2="15111"/>
                        <a14:foregroundMark x1="75353" y1="15778" x2="87284" y2="27111"/>
                        <a14:foregroundMark x1="88069" y1="32000" x2="86028" y2="36444"/>
                        <a14:foregroundMark x1="86970" y1="40000" x2="86970" y2="40000"/>
                        <a14:foregroundMark x1="85243" y1="76222" x2="53218" y2="74889"/>
                        <a14:foregroundMark x1="53846" y1="75556" x2="12716" y2="73556"/>
                        <a14:foregroundMark x1="42229" y1="90444" x2="53689" y2="90889"/>
                        <a14:foregroundMark x1="55887" y1="90222" x2="67661" y2="89111"/>
                        <a14:foregroundMark x1="67347" y1="90889" x2="82732" y2="91333"/>
                        <a14:foregroundMark x1="76923" y1="93333" x2="92936" y2="93333"/>
                        <a14:foregroundMark x1="31083" y1="93111" x2="5495" y2="91111"/>
                        <a14:foregroundMark x1="5495" y1="90444" x2="6593" y2="71333"/>
                        <a14:foregroundMark x1="79749" y1="84222" x2="85871" y2="85333"/>
                        <a14:foregroundMark x1="6907" y1="8444" x2="44270" y2="7778"/>
                        <a14:foregroundMark x1="45369" y1="7778" x2="78807" y2="7111"/>
                        <a14:foregroundMark x1="80220" y1="8444" x2="91366" y2="8444"/>
                        <a14:foregroundMark x1="89011" y1="7333" x2="93407" y2="6667"/>
                        <a14:foregroundMark x1="92936" y1="8667" x2="94505" y2="75333"/>
                        <a14:backgroundMark x1="8477" y1="24444" x2="11146" y2="66000"/>
                        <a14:backgroundMark x1="11931" y1="25111" x2="12088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3" t="5321" r="4594" b="7363"/>
          <a:stretch/>
        </p:blipFill>
        <p:spPr>
          <a:xfrm>
            <a:off x="0" y="-99392"/>
            <a:ext cx="9144000" cy="69573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 t="383" r="30606" b="-383"/>
          <a:stretch/>
        </p:blipFill>
        <p:spPr>
          <a:xfrm>
            <a:off x="31747" y="1484784"/>
            <a:ext cx="446081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4" t="37569" r="12273" b="7275"/>
          <a:stretch/>
        </p:blipFill>
        <p:spPr>
          <a:xfrm>
            <a:off x="111984" y="3429000"/>
            <a:ext cx="429491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4667" l="5181" r="94505">
                        <a14:foregroundMark x1="54631" y1="12000" x2="54631" y2="12000"/>
                        <a14:foregroundMark x1="66405" y1="10889" x2="66405" y2="10889"/>
                        <a14:foregroundMark x1="78022" y1="10667" x2="78022" y2="10667"/>
                        <a14:foregroundMark x1="71743" y1="11333" x2="91994" y2="20222"/>
                        <a14:foregroundMark x1="92308" y1="34889" x2="92308" y2="34889"/>
                        <a14:foregroundMark x1="89953" y1="28000" x2="86499" y2="54222"/>
                        <a14:foregroundMark x1="87755" y1="56889" x2="85400" y2="77556"/>
                        <a14:foregroundMark x1="47567" y1="13111" x2="67818" y2="15778"/>
                        <a14:foregroundMark x1="44113" y1="13778" x2="59184" y2="17111"/>
                        <a14:foregroundMark x1="67661" y1="18444" x2="73469" y2="15111"/>
                        <a14:foregroundMark x1="75353" y1="15778" x2="87284" y2="27111"/>
                        <a14:foregroundMark x1="88069" y1="32000" x2="86028" y2="36444"/>
                        <a14:foregroundMark x1="86970" y1="40000" x2="86970" y2="40000"/>
                        <a14:foregroundMark x1="85243" y1="76222" x2="53218" y2="74889"/>
                        <a14:foregroundMark x1="53846" y1="75556" x2="12716" y2="73556"/>
                        <a14:foregroundMark x1="42229" y1="90444" x2="53689" y2="90889"/>
                        <a14:foregroundMark x1="55887" y1="90222" x2="67661" y2="89111"/>
                        <a14:foregroundMark x1="67347" y1="90889" x2="82732" y2="91333"/>
                        <a14:foregroundMark x1="76923" y1="93333" x2="92936" y2="93333"/>
                        <a14:foregroundMark x1="31083" y1="93111" x2="5495" y2="91111"/>
                        <a14:foregroundMark x1="5495" y1="90444" x2="6593" y2="71333"/>
                        <a14:foregroundMark x1="79749" y1="84222" x2="85871" y2="85333"/>
                        <a14:foregroundMark x1="6907" y1="8444" x2="44270" y2="7778"/>
                        <a14:foregroundMark x1="45369" y1="7778" x2="78807" y2="7111"/>
                        <a14:foregroundMark x1="80220" y1="8444" x2="91366" y2="8444"/>
                        <a14:foregroundMark x1="89011" y1="7333" x2="93407" y2="6667"/>
                        <a14:foregroundMark x1="92936" y1="8667" x2="94505" y2="75333"/>
                        <a14:backgroundMark x1="8477" y1="24444" x2="11146" y2="66000"/>
                        <a14:backgroundMark x1="11931" y1="25111" x2="12088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3" t="5321" r="4594" b="7363"/>
          <a:stretch/>
        </p:blipFill>
        <p:spPr>
          <a:xfrm>
            <a:off x="36512" y="-113279"/>
            <a:ext cx="9144000" cy="69986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</a:rPr>
              <a:t>Наша команда: «Юные метеорологи»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 t="383" r="30606" b="-383"/>
          <a:stretch/>
        </p:blipFill>
        <p:spPr>
          <a:xfrm>
            <a:off x="31747" y="1484784"/>
            <a:ext cx="446081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4" t="37569" r="12273" b="7275"/>
          <a:stretch/>
        </p:blipFill>
        <p:spPr>
          <a:xfrm>
            <a:off x="111984" y="3429000"/>
            <a:ext cx="429491" cy="1512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5" b="21211"/>
          <a:stretch/>
        </p:blipFill>
        <p:spPr>
          <a:xfrm rot="21067847">
            <a:off x="1655751" y="1461426"/>
            <a:ext cx="2143494" cy="24252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8" b="23636"/>
          <a:stretch/>
        </p:blipFill>
        <p:spPr>
          <a:xfrm rot="320206">
            <a:off x="5175667" y="1310984"/>
            <a:ext cx="2282511" cy="25097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 rot="21177254">
            <a:off x="1718693" y="3859102"/>
            <a:ext cx="2285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         Савелий-</a:t>
            </a:r>
          </a:p>
          <a:p>
            <a:r>
              <a:rPr lang="ru-RU" b="1" i="1" dirty="0" smtClean="0"/>
              <a:t>     Генератор идей</a:t>
            </a:r>
            <a:endParaRPr lang="ru-RU" b="1" i="1" dirty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348291">
            <a:off x="4697239" y="3821565"/>
            <a:ext cx="2608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          Дмитрий-</a:t>
            </a:r>
            <a:br>
              <a:rPr lang="ru-RU" b="1" i="1" dirty="0" smtClean="0"/>
            </a:br>
            <a:r>
              <a:rPr lang="ru-RU" b="1" i="1" dirty="0" smtClean="0"/>
              <a:t>  Разработчик проекта</a:t>
            </a:r>
            <a:endParaRPr lang="ru-RU" b="1" i="1" dirty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4725144"/>
            <a:ext cx="81926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</a:rPr>
              <a:t>Наш девиз:  «У природы, нет плохой погоды</a:t>
            </a:r>
          </a:p>
          <a:p>
            <a:r>
              <a:rPr lang="ru-RU" sz="2800" b="1" i="1" dirty="0">
                <a:solidFill>
                  <a:srgbClr val="7030A0"/>
                </a:solidFill>
              </a:rPr>
              <a:t>                       </a:t>
            </a:r>
            <a:r>
              <a:rPr lang="ru-RU" sz="2800" b="1" i="1" dirty="0" smtClean="0">
                <a:solidFill>
                  <a:srgbClr val="7030A0"/>
                </a:solidFill>
              </a:rPr>
              <a:t>  Каждая </a:t>
            </a:r>
            <a:r>
              <a:rPr lang="ru-RU" sz="2800" b="1" i="1" dirty="0">
                <a:solidFill>
                  <a:srgbClr val="7030A0"/>
                </a:solidFill>
              </a:rPr>
              <a:t>погода благодать!»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379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4667" l="5181" r="94505">
                        <a14:foregroundMark x1="54631" y1="12000" x2="54631" y2="12000"/>
                        <a14:foregroundMark x1="66405" y1="10889" x2="66405" y2="10889"/>
                        <a14:foregroundMark x1="78022" y1="10667" x2="78022" y2="10667"/>
                        <a14:foregroundMark x1="71743" y1="11333" x2="91994" y2="20222"/>
                        <a14:foregroundMark x1="92308" y1="34889" x2="92308" y2="34889"/>
                        <a14:foregroundMark x1="89953" y1="28000" x2="86499" y2="54222"/>
                        <a14:foregroundMark x1="87755" y1="56889" x2="85400" y2="77556"/>
                        <a14:foregroundMark x1="47567" y1="13111" x2="67818" y2="15778"/>
                        <a14:foregroundMark x1="44113" y1="13778" x2="59184" y2="17111"/>
                        <a14:foregroundMark x1="67661" y1="18444" x2="73469" y2="15111"/>
                        <a14:foregroundMark x1="75353" y1="15778" x2="87284" y2="27111"/>
                        <a14:foregroundMark x1="88069" y1="32000" x2="86028" y2="36444"/>
                        <a14:foregroundMark x1="86970" y1="40000" x2="86970" y2="40000"/>
                        <a14:foregroundMark x1="85243" y1="76222" x2="53218" y2="74889"/>
                        <a14:foregroundMark x1="53846" y1="75556" x2="12716" y2="73556"/>
                        <a14:foregroundMark x1="42229" y1="90444" x2="53689" y2="90889"/>
                        <a14:foregroundMark x1="55887" y1="90222" x2="67661" y2="89111"/>
                        <a14:foregroundMark x1="67347" y1="90889" x2="82732" y2="91333"/>
                        <a14:foregroundMark x1="76923" y1="93333" x2="92936" y2="93333"/>
                        <a14:foregroundMark x1="31083" y1="93111" x2="5495" y2="91111"/>
                        <a14:foregroundMark x1="5495" y1="90444" x2="6593" y2="71333"/>
                        <a14:foregroundMark x1="79749" y1="84222" x2="85871" y2="85333"/>
                        <a14:foregroundMark x1="6907" y1="8444" x2="44270" y2="7778"/>
                        <a14:foregroundMark x1="45369" y1="7778" x2="78807" y2="7111"/>
                        <a14:foregroundMark x1="80220" y1="8444" x2="91366" y2="8444"/>
                        <a14:foregroundMark x1="89011" y1="7333" x2="93407" y2="6667"/>
                        <a14:foregroundMark x1="92936" y1="8667" x2="94505" y2="75333"/>
                        <a14:backgroundMark x1="8477" y1="24444" x2="11146" y2="66000"/>
                        <a14:backgroundMark x1="11931" y1="25111" x2="12088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3" t="5321" r="4594" b="7363"/>
          <a:stretch/>
        </p:blipFill>
        <p:spPr>
          <a:xfrm>
            <a:off x="0" y="0"/>
            <a:ext cx="9341118" cy="69797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 t="383" r="30606" b="-383"/>
          <a:stretch/>
        </p:blipFill>
        <p:spPr>
          <a:xfrm>
            <a:off x="31747" y="1484784"/>
            <a:ext cx="446081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4" t="37569" r="12273" b="7275"/>
          <a:stretch/>
        </p:blipFill>
        <p:spPr>
          <a:xfrm>
            <a:off x="111984" y="3429000"/>
            <a:ext cx="429491" cy="15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76673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После прочтения воспитателем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рассказа С. Николаевой «Что такое кислотный дождь?» нам стало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интересно-что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такое погода и отчего она зависит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взрослые узнают прогноз погоды?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решили  оборудовать на нашем прогулочном участке метеорологическую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станцию,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сможем наблюдать, проводить эксперименты, анализировать, составлять прогноз погоды.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47667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0" b="86700" l="11400" r="95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8" t="16970" r="3333" b="11111"/>
          <a:stretch/>
        </p:blipFill>
        <p:spPr>
          <a:xfrm>
            <a:off x="5940152" y="2722348"/>
            <a:ext cx="2964874" cy="23718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" b="98125" l="15854" r="84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7" r="11946"/>
          <a:stretch/>
        </p:blipFill>
        <p:spPr>
          <a:xfrm>
            <a:off x="755576" y="3474053"/>
            <a:ext cx="2160240" cy="22139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5429" l="8429" r="93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49" y="4581008"/>
            <a:ext cx="1494166" cy="14941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385" y="2770992"/>
            <a:ext cx="2793141" cy="21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57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 t="383" r="30606" b="-383"/>
          <a:stretch/>
        </p:blipFill>
        <p:spPr>
          <a:xfrm>
            <a:off x="31747" y="1484784"/>
            <a:ext cx="446081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4" t="37569" r="12273" b="7275"/>
          <a:stretch/>
        </p:blipFill>
        <p:spPr>
          <a:xfrm>
            <a:off x="111984" y="3429000"/>
            <a:ext cx="429491" cy="1512168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4667" l="5181" r="94505">
                        <a14:foregroundMark x1="54631" y1="12000" x2="54631" y2="12000"/>
                        <a14:foregroundMark x1="66405" y1="10889" x2="66405" y2="10889"/>
                        <a14:foregroundMark x1="78022" y1="10667" x2="78022" y2="10667"/>
                        <a14:foregroundMark x1="71743" y1="11333" x2="91994" y2="20222"/>
                        <a14:foregroundMark x1="92308" y1="34889" x2="92308" y2="34889"/>
                        <a14:foregroundMark x1="89953" y1="28000" x2="86499" y2="54222"/>
                        <a14:foregroundMark x1="87755" y1="56889" x2="85400" y2="77556"/>
                        <a14:foregroundMark x1="47567" y1="13111" x2="67818" y2="15778"/>
                        <a14:foregroundMark x1="44113" y1="13778" x2="59184" y2="17111"/>
                        <a14:foregroundMark x1="67661" y1="18444" x2="73469" y2="15111"/>
                        <a14:foregroundMark x1="75353" y1="15778" x2="87284" y2="27111"/>
                        <a14:foregroundMark x1="88069" y1="32000" x2="86028" y2="36444"/>
                        <a14:foregroundMark x1="86970" y1="40000" x2="86970" y2="40000"/>
                        <a14:foregroundMark x1="85243" y1="76222" x2="53218" y2="74889"/>
                        <a14:foregroundMark x1="53846" y1="75556" x2="12716" y2="73556"/>
                        <a14:foregroundMark x1="42229" y1="90444" x2="53689" y2="90889"/>
                        <a14:foregroundMark x1="55887" y1="90222" x2="67661" y2="89111"/>
                        <a14:foregroundMark x1="67347" y1="90889" x2="82732" y2="91333"/>
                        <a14:foregroundMark x1="76923" y1="93333" x2="92936" y2="93333"/>
                        <a14:foregroundMark x1="31083" y1="93111" x2="5495" y2="91111"/>
                        <a14:foregroundMark x1="5495" y1="90444" x2="6593" y2="71333"/>
                        <a14:foregroundMark x1="79749" y1="84222" x2="85871" y2="85333"/>
                        <a14:foregroundMark x1="6907" y1="8444" x2="44270" y2="7778"/>
                        <a14:foregroundMark x1="45369" y1="7778" x2="78807" y2="7111"/>
                        <a14:foregroundMark x1="80220" y1="8444" x2="91366" y2="8444"/>
                        <a14:foregroundMark x1="89011" y1="7333" x2="93407" y2="6667"/>
                        <a14:foregroundMark x1="92936" y1="8667" x2="94505" y2="75333"/>
                        <a14:backgroundMark x1="8477" y1="24444" x2="11146" y2="66000"/>
                        <a14:backgroundMark x1="11931" y1="25111" x2="12088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3" t="5321" r="4594" b="7363"/>
          <a:stretch/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971600" y="836713"/>
            <a:ext cx="75608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/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мини-метеостанции на прогулочном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участке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2492897"/>
            <a:ext cx="712879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Задачи</a:t>
            </a:r>
            <a:r>
              <a:rPr lang="ru-RU" sz="2800" dirty="0" smtClean="0"/>
              <a:t>:</a:t>
            </a:r>
            <a:endParaRPr lang="ru-RU" sz="2800" dirty="0"/>
          </a:p>
          <a:p>
            <a:r>
              <a:rPr lang="ru-RU" dirty="0"/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Познакомиться с профессией  метеоролог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приборами-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помощниками: термометр, дождемер,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флюгер, снегомер, ветряной рукав, компас, барометр и др.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*Оборудовать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помощью родителей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прогулочном участке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мини-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метеостанцию.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28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4667" l="5181" r="94505">
                        <a14:foregroundMark x1="54631" y1="12000" x2="54631" y2="12000"/>
                        <a14:foregroundMark x1="66405" y1="10889" x2="66405" y2="10889"/>
                        <a14:foregroundMark x1="78022" y1="10667" x2="78022" y2="10667"/>
                        <a14:foregroundMark x1="71743" y1="11333" x2="91994" y2="20222"/>
                        <a14:foregroundMark x1="92308" y1="34889" x2="92308" y2="34889"/>
                        <a14:foregroundMark x1="89953" y1="28000" x2="86499" y2="54222"/>
                        <a14:foregroundMark x1="87755" y1="56889" x2="85400" y2="77556"/>
                        <a14:foregroundMark x1="47567" y1="13111" x2="67818" y2="15778"/>
                        <a14:foregroundMark x1="44113" y1="13778" x2="59184" y2="17111"/>
                        <a14:foregroundMark x1="67661" y1="18444" x2="73469" y2="15111"/>
                        <a14:foregroundMark x1="75353" y1="15778" x2="87284" y2="27111"/>
                        <a14:foregroundMark x1="88069" y1="32000" x2="86028" y2="36444"/>
                        <a14:foregroundMark x1="86970" y1="40000" x2="86970" y2="40000"/>
                        <a14:foregroundMark x1="85243" y1="76222" x2="53218" y2="74889"/>
                        <a14:foregroundMark x1="53846" y1="75556" x2="12716" y2="73556"/>
                        <a14:foregroundMark x1="42229" y1="90444" x2="53689" y2="90889"/>
                        <a14:foregroundMark x1="55887" y1="90222" x2="67661" y2="89111"/>
                        <a14:foregroundMark x1="67347" y1="90889" x2="82732" y2="91333"/>
                        <a14:foregroundMark x1="76923" y1="93333" x2="92936" y2="93333"/>
                        <a14:foregroundMark x1="31083" y1="93111" x2="5495" y2="91111"/>
                        <a14:foregroundMark x1="5495" y1="90444" x2="6593" y2="71333"/>
                        <a14:foregroundMark x1="79749" y1="84222" x2="85871" y2="85333"/>
                        <a14:foregroundMark x1="6907" y1="8444" x2="44270" y2="7778"/>
                        <a14:foregroundMark x1="45369" y1="7778" x2="78807" y2="7111"/>
                        <a14:foregroundMark x1="80220" y1="8444" x2="91366" y2="8444"/>
                        <a14:foregroundMark x1="89011" y1="7333" x2="93407" y2="6667"/>
                        <a14:foregroundMark x1="92936" y1="8667" x2="94505" y2="75333"/>
                        <a14:backgroundMark x1="8477" y1="24444" x2="11146" y2="66000"/>
                        <a14:backgroundMark x1="11931" y1="25111" x2="12088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3" t="5321" r="4594" b="7363"/>
          <a:stretch/>
        </p:blipFill>
        <p:spPr>
          <a:xfrm>
            <a:off x="0" y="-506592"/>
            <a:ext cx="9144000" cy="72951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Подготовка проекта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 t="383" r="30606" b="-383"/>
          <a:stretch/>
        </p:blipFill>
        <p:spPr>
          <a:xfrm>
            <a:off x="31747" y="1484784"/>
            <a:ext cx="446081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4" t="37569" r="12273" b="7275"/>
          <a:stretch/>
        </p:blipFill>
        <p:spPr>
          <a:xfrm>
            <a:off x="111984" y="3429000"/>
            <a:ext cx="429491" cy="15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052736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От воспитателей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узнали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такое погода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какими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бывают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термометры, познакомились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растениями - барометрами ,узнали ,что есть птицы- метеорологи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насекомые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предсказатели погоды.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80" b="95480" l="7776" r="89567">
                        <a14:foregroundMark x1="40256" y1="14831" x2="37894" y2="75565"/>
                        <a14:foregroundMark x1="43504" y1="12994" x2="48819" y2="58616"/>
                        <a14:foregroundMark x1="42126" y1="81921" x2="42126" y2="81921"/>
                        <a14:foregroundMark x1="46654" y1="74011" x2="46654" y2="74011"/>
                        <a14:foregroundMark x1="47146" y1="72034" x2="49114" y2="49435"/>
                        <a14:foregroundMark x1="80610" y1="41243" x2="86811" y2="40113"/>
                        <a14:foregroundMark x1="78937" y1="43220" x2="77264" y2="89831"/>
                        <a14:foregroundMark x1="88189" y1="43220" x2="86811" y2="89689"/>
                        <a14:foregroundMark x1="77756" y1="90537" x2="86516" y2="91243"/>
                        <a14:foregroundMark x1="83661" y1="46893" x2="83661" y2="46893"/>
                        <a14:foregroundMark x1="80413" y1="43362" x2="83465" y2="77119"/>
                        <a14:foregroundMark x1="23031" y1="33192" x2="23031" y2="33192"/>
                        <a14:foregroundMark x1="18898" y1="23870" x2="27756" y2="23870"/>
                        <a14:foregroundMark x1="20866" y1="26412" x2="20866" y2="26412"/>
                        <a14:foregroundMark x1="9252" y1="27119" x2="13484" y2="27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6" r="7425" b="3796"/>
          <a:stretch/>
        </p:blipFill>
        <p:spPr>
          <a:xfrm>
            <a:off x="1259632" y="3429000"/>
            <a:ext cx="2602101" cy="19970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88498"/>
            <a:ext cx="3024336" cy="454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4667" l="5181" r="94505">
                        <a14:foregroundMark x1="54631" y1="12000" x2="54631" y2="12000"/>
                        <a14:foregroundMark x1="66405" y1="10889" x2="66405" y2="10889"/>
                        <a14:foregroundMark x1="78022" y1="10667" x2="78022" y2="10667"/>
                        <a14:foregroundMark x1="71743" y1="11333" x2="91994" y2="20222"/>
                        <a14:foregroundMark x1="92308" y1="34889" x2="92308" y2="34889"/>
                        <a14:foregroundMark x1="89953" y1="28000" x2="86499" y2="54222"/>
                        <a14:foregroundMark x1="87755" y1="56889" x2="85400" y2="77556"/>
                        <a14:foregroundMark x1="47567" y1="13111" x2="67818" y2="15778"/>
                        <a14:foregroundMark x1="44113" y1="13778" x2="59184" y2="17111"/>
                        <a14:foregroundMark x1="67661" y1="18444" x2="73469" y2="15111"/>
                        <a14:foregroundMark x1="75353" y1="15778" x2="87284" y2="27111"/>
                        <a14:foregroundMark x1="88069" y1="32000" x2="86028" y2="36444"/>
                        <a14:foregroundMark x1="86970" y1="40000" x2="86970" y2="40000"/>
                        <a14:foregroundMark x1="85243" y1="76222" x2="53218" y2="74889"/>
                        <a14:foregroundMark x1="53846" y1="75556" x2="12716" y2="73556"/>
                        <a14:foregroundMark x1="42229" y1="90444" x2="53689" y2="90889"/>
                        <a14:foregroundMark x1="55887" y1="90222" x2="67661" y2="89111"/>
                        <a14:foregroundMark x1="67347" y1="90889" x2="82732" y2="91333"/>
                        <a14:foregroundMark x1="76923" y1="93333" x2="92936" y2="93333"/>
                        <a14:foregroundMark x1="31083" y1="93111" x2="5495" y2="91111"/>
                        <a14:foregroundMark x1="5495" y1="90444" x2="6593" y2="71333"/>
                        <a14:foregroundMark x1="79749" y1="84222" x2="85871" y2="85333"/>
                        <a14:foregroundMark x1="6907" y1="8444" x2="44270" y2="7778"/>
                        <a14:foregroundMark x1="45369" y1="7778" x2="78807" y2="7111"/>
                        <a14:foregroundMark x1="80220" y1="8444" x2="91366" y2="8444"/>
                        <a14:foregroundMark x1="89011" y1="7333" x2="93407" y2="6667"/>
                        <a14:foregroundMark x1="92936" y1="8667" x2="94505" y2="75333"/>
                        <a14:backgroundMark x1="8477" y1="24444" x2="11146" y2="66000"/>
                        <a14:backgroundMark x1="11931" y1="25111" x2="12088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3" t="5321" r="4594" b="7363"/>
          <a:stretch/>
        </p:blipFill>
        <p:spPr>
          <a:xfrm>
            <a:off x="0" y="-99392"/>
            <a:ext cx="9144000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 t="383" r="30606" b="-383"/>
          <a:stretch/>
        </p:blipFill>
        <p:spPr>
          <a:xfrm>
            <a:off x="31747" y="1484784"/>
            <a:ext cx="446081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4" t="37569" r="12273" b="7275"/>
          <a:stretch/>
        </p:blipFill>
        <p:spPr>
          <a:xfrm>
            <a:off x="111984" y="3429000"/>
            <a:ext cx="429491" cy="15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729" y="692696"/>
            <a:ext cx="81337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Читали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художественную литературу и рассматривали иллюстрации</a:t>
            </a:r>
            <a:endParaRPr lang="ru-RU" sz="2400" dirty="0"/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" r="8049" b="20808"/>
          <a:stretch/>
        </p:blipFill>
        <p:spPr>
          <a:xfrm>
            <a:off x="755576" y="1944154"/>
            <a:ext cx="3671540" cy="29696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81538"/>
            <a:ext cx="3351079" cy="349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407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4667" l="5181" r="94505">
                        <a14:foregroundMark x1="54631" y1="12000" x2="54631" y2="12000"/>
                        <a14:foregroundMark x1="66405" y1="10889" x2="66405" y2="10889"/>
                        <a14:foregroundMark x1="78022" y1="10667" x2="78022" y2="10667"/>
                        <a14:foregroundMark x1="71743" y1="11333" x2="91994" y2="20222"/>
                        <a14:foregroundMark x1="92308" y1="34889" x2="92308" y2="34889"/>
                        <a14:foregroundMark x1="89953" y1="28000" x2="86499" y2="54222"/>
                        <a14:foregroundMark x1="87755" y1="56889" x2="85400" y2="77556"/>
                        <a14:foregroundMark x1="47567" y1="13111" x2="67818" y2="15778"/>
                        <a14:foregroundMark x1="44113" y1="13778" x2="59184" y2="17111"/>
                        <a14:foregroundMark x1="67661" y1="18444" x2="73469" y2="15111"/>
                        <a14:foregroundMark x1="75353" y1="15778" x2="87284" y2="27111"/>
                        <a14:foregroundMark x1="88069" y1="32000" x2="86028" y2="36444"/>
                        <a14:foregroundMark x1="86970" y1="40000" x2="86970" y2="40000"/>
                        <a14:foregroundMark x1="85243" y1="76222" x2="53218" y2="74889"/>
                        <a14:foregroundMark x1="53846" y1="75556" x2="12716" y2="73556"/>
                        <a14:foregroundMark x1="42229" y1="90444" x2="53689" y2="90889"/>
                        <a14:foregroundMark x1="55887" y1="90222" x2="67661" y2="89111"/>
                        <a14:foregroundMark x1="67347" y1="90889" x2="82732" y2="91333"/>
                        <a14:foregroundMark x1="76923" y1="93333" x2="92936" y2="93333"/>
                        <a14:foregroundMark x1="31083" y1="93111" x2="5495" y2="91111"/>
                        <a14:foregroundMark x1="5495" y1="90444" x2="6593" y2="71333"/>
                        <a14:foregroundMark x1="79749" y1="84222" x2="85871" y2="85333"/>
                        <a14:foregroundMark x1="6907" y1="8444" x2="44270" y2="7778"/>
                        <a14:foregroundMark x1="45369" y1="7778" x2="78807" y2="7111"/>
                        <a14:foregroundMark x1="80220" y1="8444" x2="91366" y2="8444"/>
                        <a14:foregroundMark x1="89011" y1="7333" x2="93407" y2="6667"/>
                        <a14:foregroundMark x1="92936" y1="8667" x2="94505" y2="75333"/>
                        <a14:backgroundMark x1="8477" y1="24444" x2="11146" y2="66000"/>
                        <a14:backgroundMark x1="11931" y1="25111" x2="12088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3" t="5321" r="4594" b="7363"/>
          <a:stretch/>
        </p:blipFill>
        <p:spPr>
          <a:xfrm>
            <a:off x="0" y="-99392"/>
            <a:ext cx="9144000" cy="69573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 t="383" r="30606" b="-383"/>
          <a:stretch/>
        </p:blipFill>
        <p:spPr>
          <a:xfrm>
            <a:off x="31747" y="1484784"/>
            <a:ext cx="446081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4" t="37569" r="12273" b="7275"/>
          <a:stretch/>
        </p:blipFill>
        <p:spPr>
          <a:xfrm>
            <a:off x="111984" y="3429000"/>
            <a:ext cx="429491" cy="15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90872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 ходили в библиотеку ,где узнали о истории  зарождения метеорологии, познакомились с работой метеостанции и ее оборудованием 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4" r="6061"/>
          <a:stretch/>
        </p:blipFill>
        <p:spPr>
          <a:xfrm>
            <a:off x="1835697" y="2492896"/>
            <a:ext cx="5045042" cy="305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4667" l="5181" r="94505">
                        <a14:foregroundMark x1="54631" y1="12000" x2="54631" y2="12000"/>
                        <a14:foregroundMark x1="66405" y1="10889" x2="66405" y2="10889"/>
                        <a14:foregroundMark x1="78022" y1="10667" x2="78022" y2="10667"/>
                        <a14:foregroundMark x1="71743" y1="11333" x2="91994" y2="20222"/>
                        <a14:foregroundMark x1="92308" y1="34889" x2="92308" y2="34889"/>
                        <a14:foregroundMark x1="89953" y1="28000" x2="86499" y2="54222"/>
                        <a14:foregroundMark x1="87755" y1="56889" x2="85400" y2="77556"/>
                        <a14:foregroundMark x1="47567" y1="13111" x2="67818" y2="15778"/>
                        <a14:foregroundMark x1="44113" y1="13778" x2="59184" y2="17111"/>
                        <a14:foregroundMark x1="67661" y1="18444" x2="73469" y2="15111"/>
                        <a14:foregroundMark x1="75353" y1="15778" x2="87284" y2="27111"/>
                        <a14:foregroundMark x1="88069" y1="32000" x2="86028" y2="36444"/>
                        <a14:foregroundMark x1="86970" y1="40000" x2="86970" y2="40000"/>
                        <a14:foregroundMark x1="85243" y1="76222" x2="53218" y2="74889"/>
                        <a14:foregroundMark x1="53846" y1="75556" x2="12716" y2="73556"/>
                        <a14:foregroundMark x1="42229" y1="90444" x2="53689" y2="90889"/>
                        <a14:foregroundMark x1="55887" y1="90222" x2="67661" y2="89111"/>
                        <a14:foregroundMark x1="67347" y1="90889" x2="82732" y2="91333"/>
                        <a14:foregroundMark x1="76923" y1="93333" x2="92936" y2="93333"/>
                        <a14:foregroundMark x1="31083" y1="93111" x2="5495" y2="91111"/>
                        <a14:foregroundMark x1="5495" y1="90444" x2="6593" y2="71333"/>
                        <a14:foregroundMark x1="79749" y1="84222" x2="85871" y2="85333"/>
                        <a14:foregroundMark x1="6907" y1="8444" x2="44270" y2="7778"/>
                        <a14:foregroundMark x1="45369" y1="7778" x2="78807" y2="7111"/>
                        <a14:foregroundMark x1="80220" y1="8444" x2="91366" y2="8444"/>
                        <a14:foregroundMark x1="89011" y1="7333" x2="93407" y2="6667"/>
                        <a14:foregroundMark x1="92936" y1="8667" x2="94505" y2="75333"/>
                        <a14:backgroundMark x1="8477" y1="24444" x2="11146" y2="66000"/>
                        <a14:backgroundMark x1="11931" y1="25111" x2="12088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3" t="5321" r="4594" b="7363"/>
          <a:stretch/>
        </p:blipFill>
        <p:spPr>
          <a:xfrm>
            <a:off x="0" y="-99392"/>
            <a:ext cx="9144000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 t="383" r="30606" b="-383"/>
          <a:stretch/>
        </p:blipFill>
        <p:spPr>
          <a:xfrm>
            <a:off x="31747" y="1484784"/>
            <a:ext cx="446081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4" t="37569" r="12273" b="7275"/>
          <a:stretch/>
        </p:blipFill>
        <p:spPr>
          <a:xfrm>
            <a:off x="111984" y="3429000"/>
            <a:ext cx="429491" cy="15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7667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Посетили «Станцию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юных натуралистов», где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познакомились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растениями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животными- синоптиками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"/>
          <a:stretch/>
        </p:blipFill>
        <p:spPr>
          <a:xfrm>
            <a:off x="1691680" y="1733430"/>
            <a:ext cx="5493002" cy="414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954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4667" l="5181" r="94505">
                        <a14:foregroundMark x1="54631" y1="12000" x2="54631" y2="12000"/>
                        <a14:foregroundMark x1="66405" y1="10889" x2="66405" y2="10889"/>
                        <a14:foregroundMark x1="78022" y1="10667" x2="78022" y2="10667"/>
                        <a14:foregroundMark x1="71743" y1="11333" x2="91994" y2="20222"/>
                        <a14:foregroundMark x1="92308" y1="34889" x2="92308" y2="34889"/>
                        <a14:foregroundMark x1="89953" y1="28000" x2="86499" y2="54222"/>
                        <a14:foregroundMark x1="87755" y1="56889" x2="85400" y2="77556"/>
                        <a14:foregroundMark x1="47567" y1="13111" x2="67818" y2="15778"/>
                        <a14:foregroundMark x1="44113" y1="13778" x2="59184" y2="17111"/>
                        <a14:foregroundMark x1="67661" y1="18444" x2="73469" y2="15111"/>
                        <a14:foregroundMark x1="75353" y1="15778" x2="87284" y2="27111"/>
                        <a14:foregroundMark x1="88069" y1="32000" x2="86028" y2="36444"/>
                        <a14:foregroundMark x1="86970" y1="40000" x2="86970" y2="40000"/>
                        <a14:foregroundMark x1="85243" y1="76222" x2="53218" y2="74889"/>
                        <a14:foregroundMark x1="53846" y1="75556" x2="12716" y2="73556"/>
                        <a14:foregroundMark x1="42229" y1="90444" x2="53689" y2="90889"/>
                        <a14:foregroundMark x1="55887" y1="90222" x2="67661" y2="89111"/>
                        <a14:foregroundMark x1="67347" y1="90889" x2="82732" y2="91333"/>
                        <a14:foregroundMark x1="76923" y1="93333" x2="92936" y2="93333"/>
                        <a14:foregroundMark x1="31083" y1="93111" x2="5495" y2="91111"/>
                        <a14:foregroundMark x1="5495" y1="90444" x2="6593" y2="71333"/>
                        <a14:foregroundMark x1="79749" y1="84222" x2="85871" y2="85333"/>
                        <a14:foregroundMark x1="6907" y1="8444" x2="44270" y2="7778"/>
                        <a14:foregroundMark x1="45369" y1="7778" x2="78807" y2="7111"/>
                        <a14:foregroundMark x1="80220" y1="8444" x2="91366" y2="8444"/>
                        <a14:foregroundMark x1="89011" y1="7333" x2="93407" y2="6667"/>
                        <a14:foregroundMark x1="92936" y1="8667" x2="94505" y2="75333"/>
                        <a14:backgroundMark x1="8477" y1="24444" x2="11146" y2="66000"/>
                        <a14:backgroundMark x1="11931" y1="25111" x2="12088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3" t="5321" r="4594" b="7363"/>
          <a:stretch/>
        </p:blipFill>
        <p:spPr>
          <a:xfrm>
            <a:off x="0" y="-99392"/>
            <a:ext cx="9144000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 t="383" r="30606" b="-383"/>
          <a:stretch/>
        </p:blipFill>
        <p:spPr>
          <a:xfrm>
            <a:off x="31747" y="1484784"/>
            <a:ext cx="446081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4" t="37569" r="12273" b="7275"/>
          <a:stretch/>
        </p:blipFill>
        <p:spPr>
          <a:xfrm>
            <a:off x="111984" y="3429000"/>
            <a:ext cx="429491" cy="1512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474" y="692696"/>
            <a:ext cx="7774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знаний,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 попросили родителей изготовить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метеорологические приборы ,с помощью которых можно наблюдать за погодой.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взялись за работу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Димин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папа сделал нам флюгер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ветряной рукав, для определения силы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направления ветра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Папа Савелия- дождемер, для определения  количества выпавших осадков.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" r="32761"/>
          <a:stretch/>
        </p:blipFill>
        <p:spPr>
          <a:xfrm>
            <a:off x="1177396" y="2204863"/>
            <a:ext cx="1440160" cy="3676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01222"/>
            <a:ext cx="1800200" cy="35843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56" y="2120804"/>
            <a:ext cx="2115575" cy="376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3845</TotalTime>
  <Words>339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Наша команда: «Юные метеорологи»</vt:lpstr>
      <vt:lpstr>Презентация PowerPoint</vt:lpstr>
      <vt:lpstr>Презентация PowerPoint</vt:lpstr>
      <vt:lpstr>Подготовка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Вместе с воспитателями мы изготовили султанчики и вертушки для определения ветра.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U53R</dc:creator>
  <cp:lastModifiedBy>Пользователь Windows</cp:lastModifiedBy>
  <cp:revision>34</cp:revision>
  <dcterms:created xsi:type="dcterms:W3CDTF">2019-02-14T15:30:21Z</dcterms:created>
  <dcterms:modified xsi:type="dcterms:W3CDTF">2020-02-08T04:33:44Z</dcterms:modified>
</cp:coreProperties>
</file>