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7" r:id="rId4"/>
    <p:sldId id="257" r:id="rId5"/>
    <p:sldId id="268" r:id="rId6"/>
    <p:sldId id="280" r:id="rId7"/>
    <p:sldId id="282" r:id="rId8"/>
    <p:sldId id="281" r:id="rId9"/>
    <p:sldId id="269" r:id="rId10"/>
    <p:sldId id="271" r:id="rId11"/>
    <p:sldId id="259" r:id="rId12"/>
    <p:sldId id="262" r:id="rId13"/>
    <p:sldId id="270" r:id="rId14"/>
    <p:sldId id="263" r:id="rId15"/>
    <p:sldId id="273" r:id="rId16"/>
    <p:sldId id="274" r:id="rId17"/>
    <p:sldId id="276" r:id="rId18"/>
    <p:sldId id="278" r:id="rId19"/>
    <p:sldId id="279" r:id="rId20"/>
    <p:sldId id="283" r:id="rId21"/>
    <p:sldId id="25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1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8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2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26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06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68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24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68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79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54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82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19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87DEF-4F1D-4316-BA6F-382B6CD84BD7}" type="datetimeFigureOut">
              <a:rPr lang="ru-RU" smtClean="0"/>
              <a:t>27.11.2017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CA669-4967-40E9-AD50-1C14D2F66B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46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kopona.com/22754-klipart-kosmos.html" TargetMode="External"/><Relationship Id="rId2" Type="http://schemas.openxmlformats.org/officeDocument/2006/relationships/hyperlink" Target="http://forchel.ru/uploads/posts/2011-04/1303038793_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domovenok-as.ru/volshebnyi-korob/razvlechenija-dlja-vsei-semi/viktorina-dlja-shkolnikov-s-otvetami-na-den-kosmonavtiki.html" TargetMode="External"/><Relationship Id="rId5" Type="http://schemas.openxmlformats.org/officeDocument/2006/relationships/hyperlink" Target="http://kladraz.ru/viktoriny/viktoriny-dlja-shkolnikov/viktorina-ko-dnyu-kosmonavtiki-dlja-nachalnyh-klasov.html" TargetMode="External"/><Relationship Id="rId4" Type="http://schemas.openxmlformats.org/officeDocument/2006/relationships/hyperlink" Target="http://kopona.com/uploads/posts/2011-01-11/22754-0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276872"/>
            <a:ext cx="6861706" cy="1470025"/>
          </a:xfrm>
          <a:solidFill>
            <a:srgbClr val="FFFF00"/>
          </a:solidFill>
          <a:ln w="25400">
            <a:solidFill>
              <a:srgbClr val="0000FF"/>
            </a:solidFill>
          </a:ln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FF"/>
                </a:solidFill>
              </a:rPr>
              <a:t>Викторина </a:t>
            </a:r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ru-RU" b="1" dirty="0" smtClean="0">
                <a:solidFill>
                  <a:srgbClr val="0000FF"/>
                </a:solidFill>
              </a:rPr>
              <a:t>для </a:t>
            </a:r>
            <a:r>
              <a:rPr lang="ru-RU" b="1" dirty="0">
                <a:solidFill>
                  <a:srgbClr val="0000FF"/>
                </a:solidFill>
              </a:rPr>
              <a:t>будущих </a:t>
            </a:r>
            <a:r>
              <a:rPr lang="ru-RU" b="1" dirty="0" smtClean="0">
                <a:solidFill>
                  <a:srgbClr val="0000FF"/>
                </a:solidFill>
              </a:rPr>
              <a:t>космонавтов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/>
          </p:cNvSpPr>
          <p:nvPr/>
        </p:nvSpPr>
        <p:spPr bwMode="auto">
          <a:xfrm>
            <a:off x="4723658" y="5034760"/>
            <a:ext cx="177319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spcBef>
                <a:spcPct val="20000"/>
              </a:spcBef>
            </a:pPr>
            <a:endParaRPr lang="en-US" sz="1600" dirty="0" smtClean="0"/>
          </a:p>
          <a:p>
            <a:pPr algn="ctr">
              <a:spcBef>
                <a:spcPct val="20000"/>
              </a:spcBef>
            </a:pPr>
            <a:endParaRPr lang="en-US" sz="1600" dirty="0"/>
          </a:p>
          <a:p>
            <a:pPr algn="ctr">
              <a:spcBef>
                <a:spcPct val="20000"/>
              </a:spcBef>
            </a:pPr>
            <a:r>
              <a:rPr lang="ru-RU" sz="1600" smtClean="0"/>
              <a:t>Подготовила: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Егорова Е.А.</a:t>
            </a:r>
            <a:endParaRPr lang="ru-RU" sz="1600" dirty="0"/>
          </a:p>
        </p:txBody>
      </p:sp>
      <p:pic>
        <p:nvPicPr>
          <p:cNvPr id="6" name="Picture 3" descr="C:\Documents and Settings\Admin\Рабочий стол\Ракета 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4642298"/>
            <a:ext cx="1408236" cy="126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Documents and Settings\Admin\Рабочий стол\Ракета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991" y="4331746"/>
            <a:ext cx="1008112" cy="183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Admin\Рабочий стол\Планета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131" y="3883050"/>
            <a:ext cx="1176355" cy="119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4076071" y="6488475"/>
            <a:ext cx="647588" cy="3680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pic>
        <p:nvPicPr>
          <p:cNvPr id="5" name="Picture 2" descr="C:\Documents and Settings\Admin\Рабочий стол\Спутник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170" y="952503"/>
            <a:ext cx="1249363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Documents and Settings\Admin\Рабочий стол\космические корабли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39927"/>
            <a:ext cx="1192213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Documents and Settings\Admin\Рабочий стол\Ракета 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976988"/>
            <a:ext cx="1518602" cy="99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8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   </a:t>
              </a:r>
              <a:r>
                <a:rPr lang="ru-RU" sz="2400" dirty="0" smtClean="0"/>
                <a:t>Сириус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Солнце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910813" cy="914400"/>
            <a:chOff x="5416070" y="4221088"/>
            <a:chExt cx="2910813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9787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/>
                <a:t>   </a:t>
              </a:r>
              <a:r>
                <a:rPr lang="ru-RU" sz="2400" dirty="0" err="1"/>
                <a:t>Альдебаран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Ближайшая к нам звезда</a:t>
            </a:r>
            <a:endParaRPr lang="ru-RU" sz="40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68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Терешкова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</a:t>
              </a:r>
              <a:r>
                <a:rPr lang="ru-RU" sz="2400" dirty="0" smtClean="0"/>
                <a:t>Савицкая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335399" cy="914400"/>
            <a:chOff x="5416070" y="4221088"/>
            <a:chExt cx="2335399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403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Петрова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Первая женщина-космонавт</a:t>
            </a:r>
          </a:p>
        </p:txBody>
      </p:sp>
      <p:pic>
        <p:nvPicPr>
          <p:cNvPr id="20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79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Титов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Николаев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301352" cy="914400"/>
            <a:chOff x="5416070" y="4221088"/>
            <a:chExt cx="2301352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3692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Леонов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Кто совершил</a:t>
            </a:r>
          </a:p>
          <a:p>
            <a:pPr algn="ctr"/>
            <a:r>
              <a:rPr lang="ru-RU" sz="4000" b="1" dirty="0">
                <a:solidFill>
                  <a:srgbClr val="0000FF"/>
                </a:solidFill>
              </a:rPr>
              <a:t>п</a:t>
            </a:r>
            <a:r>
              <a:rPr lang="ru-RU" sz="4000" b="1" dirty="0" smtClean="0">
                <a:solidFill>
                  <a:srgbClr val="0000FF"/>
                </a:solidFill>
              </a:rPr>
              <a:t>ервый выход </a:t>
            </a:r>
            <a:r>
              <a:rPr lang="ru-RU" sz="4000" b="1" dirty="0">
                <a:solidFill>
                  <a:srgbClr val="0000FF"/>
                </a:solidFill>
              </a:rPr>
              <a:t>в открытый </a:t>
            </a:r>
            <a:r>
              <a:rPr lang="ru-RU" sz="4000" b="1" dirty="0" smtClean="0">
                <a:solidFill>
                  <a:srgbClr val="0000FF"/>
                </a:solidFill>
              </a:rPr>
              <a:t>космос?</a:t>
            </a:r>
            <a:endParaRPr lang="ru-RU" sz="40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22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  </a:t>
              </a:r>
              <a:r>
                <a:rPr lang="ru-RU" sz="2400" dirty="0" smtClean="0"/>
                <a:t>Аристотель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/>
                <a:t>Пифагор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623811" cy="914400"/>
            <a:chOff x="5416070" y="4221088"/>
            <a:chExt cx="2623811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6917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/>
                <a:t>   Птолемей</a:t>
              </a:r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Кто первым предположил, что Земля имеет форму шара?</a:t>
            </a:r>
            <a:endParaRPr lang="ru-RU" sz="36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47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Сатурн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Марс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272498" cy="914400"/>
            <a:chOff x="5416070" y="4221088"/>
            <a:chExt cx="2272498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3404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Венера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Какая планета Солнечной системы считается самой жаркой?</a:t>
            </a:r>
            <a:endParaRPr lang="ru-RU" sz="36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22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  </a:t>
              </a:r>
              <a:r>
                <a:rPr lang="ru-RU" sz="2400" dirty="0" smtClean="0"/>
                <a:t> планета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/>
                <a:t>Вселенная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1967927" cy="914400"/>
            <a:chOff x="5416070" y="4221088"/>
            <a:chExt cx="1967927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0358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/>
                <a:t>   </a:t>
              </a:r>
              <a:r>
                <a:rPr lang="ru-RU" sz="2400" dirty="0" smtClean="0"/>
                <a:t>небо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Что означает слово «космос»?</a:t>
            </a:r>
            <a:endParaRPr lang="ru-RU" sz="40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82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Лайка</a:t>
              </a: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sz="2400" dirty="0"/>
                <a:t>Стрелка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1942279" cy="914400"/>
            <a:chOff x="5416070" y="4221088"/>
            <a:chExt cx="1942279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0102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Белка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00FF"/>
                </a:solidFill>
              </a:rPr>
              <a:t>Собака, </a:t>
            </a:r>
            <a:r>
              <a:rPr lang="ru-RU" sz="4000" b="1" dirty="0">
                <a:solidFill>
                  <a:srgbClr val="0000FF"/>
                </a:solidFill>
              </a:rPr>
              <a:t>которая первой полетела в космос </a:t>
            </a:r>
          </a:p>
        </p:txBody>
      </p:sp>
      <p:pic>
        <p:nvPicPr>
          <p:cNvPr id="20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95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телеграф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</a:t>
              </a:r>
              <a:r>
                <a:rPr lang="ru-RU" sz="2400" dirty="0" smtClean="0"/>
                <a:t>фотоаппарат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489544" cy="914400"/>
            <a:chOff x="5416070" y="4221088"/>
            <a:chExt cx="2489544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5574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телескоп 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Прибор для наблюдения за небесными </a:t>
            </a:r>
            <a:r>
              <a:rPr lang="ru-RU" sz="3600" b="1" dirty="0" smtClean="0">
                <a:solidFill>
                  <a:srgbClr val="0000FF"/>
                </a:solidFill>
              </a:rPr>
              <a:t>телами</a:t>
            </a:r>
            <a:endParaRPr lang="ru-RU" sz="36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694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</a:t>
              </a:r>
              <a:r>
                <a:rPr lang="ru-RU" sz="2400" dirty="0"/>
                <a:t>а</a:t>
              </a:r>
              <a:r>
                <a:rPr lang="ru-RU" sz="2400" dirty="0" smtClean="0"/>
                <a:t>эропорт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аэродром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818993" cy="914400"/>
            <a:chOff x="5416070" y="4221088"/>
            <a:chExt cx="2818993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8869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</a:t>
              </a:r>
              <a:r>
                <a:rPr lang="ru-RU" sz="2400" dirty="0"/>
                <a:t>космодром </a:t>
              </a:r>
            </a:p>
          </p:txBody>
        </p:sp>
      </p:grpSp>
      <p:sp>
        <p:nvSpPr>
          <p:cNvPr id="19" name="Горизонтальный свиток 18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00FF"/>
                </a:solidFill>
              </a:rPr>
              <a:t>Место,</a:t>
            </a:r>
            <a:r>
              <a:rPr lang="en-US" sz="4000" b="1" dirty="0" smtClean="0">
                <a:solidFill>
                  <a:srgbClr val="0000FF"/>
                </a:solidFill>
              </a:rPr>
              <a:t> </a:t>
            </a:r>
            <a:r>
              <a:rPr lang="ru-RU" sz="4000" b="1" dirty="0" smtClean="0">
                <a:solidFill>
                  <a:srgbClr val="0000FF"/>
                </a:solidFill>
              </a:rPr>
              <a:t>откуда </a:t>
            </a:r>
            <a:r>
              <a:rPr lang="ru-RU" sz="4000" b="1" dirty="0">
                <a:solidFill>
                  <a:srgbClr val="0000FF"/>
                </a:solidFill>
              </a:rPr>
              <a:t>запускают космические ракеты и аппараты </a:t>
            </a:r>
          </a:p>
        </p:txBody>
      </p:sp>
      <p:pic>
        <p:nvPicPr>
          <p:cNvPr id="20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41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</a:t>
              </a:r>
              <a:r>
                <a:rPr lang="ru-RU" sz="2400" dirty="0"/>
                <a:t>Сатурн</a:t>
              </a: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Меркурий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353161" cy="914400"/>
            <a:chOff x="5416070" y="4221088"/>
            <a:chExt cx="2353161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4210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</a:t>
              </a:r>
              <a:r>
                <a:rPr lang="ru-RU" sz="2400" dirty="0"/>
                <a:t>Юпитер</a:t>
              </a:r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Какая из планет самая большая?</a:t>
            </a:r>
            <a:endParaRPr lang="ru-RU" sz="40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65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818395"/>
            <a:ext cx="2632495" cy="362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ертикальный свиток 1"/>
          <p:cNvSpPr/>
          <p:nvPr/>
        </p:nvSpPr>
        <p:spPr>
          <a:xfrm>
            <a:off x="3131840" y="908720"/>
            <a:ext cx="4032448" cy="5184576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Дорогие </a:t>
            </a:r>
            <a:r>
              <a:rPr lang="ru-RU" sz="2800" b="1" dirty="0">
                <a:solidFill>
                  <a:srgbClr val="FF0000"/>
                </a:solidFill>
              </a:rPr>
              <a:t>ребята!</a:t>
            </a:r>
          </a:p>
          <a:p>
            <a:pPr algn="ctr"/>
            <a:r>
              <a:rPr lang="ru-RU" sz="2800" dirty="0" smtClean="0">
                <a:solidFill>
                  <a:srgbClr val="0000FF"/>
                </a:solidFill>
              </a:rPr>
              <a:t>Я приготовил для вас вопросы. </a:t>
            </a:r>
          </a:p>
          <a:p>
            <a:pPr algn="ctr"/>
            <a:r>
              <a:rPr lang="ru-RU" sz="2800" dirty="0" smtClean="0">
                <a:solidFill>
                  <a:srgbClr val="0000FF"/>
                </a:solidFill>
              </a:rPr>
              <a:t>Выберите  правильный ответ</a:t>
            </a:r>
            <a:r>
              <a:rPr lang="ru-RU" sz="2800" dirty="0">
                <a:solidFill>
                  <a:srgbClr val="0000FF"/>
                </a:solidFill>
              </a:rPr>
              <a:t> </a:t>
            </a:r>
            <a:endParaRPr lang="ru-RU" sz="2800" dirty="0" smtClean="0">
              <a:solidFill>
                <a:srgbClr val="0000FF"/>
              </a:solidFill>
            </a:endParaRPr>
          </a:p>
          <a:p>
            <a:pPr algn="ctr"/>
            <a:r>
              <a:rPr lang="ru-RU" sz="2800" dirty="0" smtClean="0">
                <a:solidFill>
                  <a:srgbClr val="0000FF"/>
                </a:solidFill>
              </a:rPr>
              <a:t>из трёх.</a:t>
            </a:r>
          </a:p>
          <a:p>
            <a:pPr algn="ctr"/>
            <a:r>
              <a:rPr lang="ru-RU" sz="2800" dirty="0" smtClean="0">
                <a:solidFill>
                  <a:srgbClr val="0000FF"/>
                </a:solidFill>
              </a:rPr>
              <a:t>Для перехода нажмите на меня.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Желаю удачи!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0000FF"/>
              </a:solidFill>
            </a:endParaRPr>
          </a:p>
          <a:p>
            <a:pPr algn="ctr"/>
            <a:endParaRPr lang="ru-RU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03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Русский космонавт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28" y="2060848"/>
            <a:ext cx="2632495" cy="362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Горизонтальный свиток 4"/>
          <p:cNvSpPr/>
          <p:nvPr/>
        </p:nvSpPr>
        <p:spPr>
          <a:xfrm>
            <a:off x="3635896" y="1691233"/>
            <a:ext cx="3814155" cy="3748659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Спасибо вам, </a:t>
            </a:r>
            <a:endParaRPr lang="ru-RU" sz="4000" b="1" dirty="0" smtClean="0">
              <a:solidFill>
                <a:srgbClr val="0000FF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0000FF"/>
                </a:solidFill>
              </a:rPr>
              <a:t>ребята</a:t>
            </a:r>
            <a:r>
              <a:rPr lang="ru-RU" sz="4000" b="1" dirty="0">
                <a:solidFill>
                  <a:srgbClr val="0000FF"/>
                </a:solidFill>
              </a:rPr>
              <a:t>!</a:t>
            </a:r>
          </a:p>
        </p:txBody>
      </p:sp>
      <p:sp>
        <p:nvSpPr>
          <p:cNvPr id="3" name="Управляющая кнопка: домой 2">
            <a:hlinkClick r:id="" action="ppaction://hlinkshowjump?jump=endshow" highlightClick="1"/>
          </p:cNvPr>
          <p:cNvSpPr/>
          <p:nvPr/>
        </p:nvSpPr>
        <p:spPr>
          <a:xfrm>
            <a:off x="5724128" y="5439892"/>
            <a:ext cx="682376" cy="682376"/>
          </a:xfrm>
          <a:prstGeom prst="actionButtonHome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3" descr="C:\Documents and Settings\Admin\Рабочий стол\космические корабл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39927"/>
            <a:ext cx="1192213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Documents and Settings\Admin\Рабочий стол\Ракета 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463" y="5439892"/>
            <a:ext cx="1518602" cy="99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Documents and Settings\Admin\Рабочий стол\Спутник 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170" y="952503"/>
            <a:ext cx="1249363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Documents and Settings\Admin\Рабочий стол\Ракета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862673"/>
            <a:ext cx="1008112" cy="183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Documents and Settings\Admin\Рабочий стол\Ракета 4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823" y="842479"/>
            <a:ext cx="1408236" cy="126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4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8064896" cy="396044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3800" u="sng" dirty="0" smtClean="0">
                <a:hlinkClick r:id="rId2"/>
              </a:rPr>
              <a:t>http</a:t>
            </a:r>
            <a:r>
              <a:rPr lang="ru-RU" sz="3800" u="sng" dirty="0">
                <a:hlinkClick r:id="rId2"/>
              </a:rPr>
              <a:t>://</a:t>
            </a:r>
            <a:r>
              <a:rPr lang="ru-RU" sz="3800" u="sng" dirty="0" smtClean="0">
                <a:hlinkClick r:id="rId2"/>
              </a:rPr>
              <a:t>forchel.ru/uploads/posts/2011-04/1303038793_2.jpg</a:t>
            </a:r>
            <a:r>
              <a:rPr lang="en-US" sz="3800" u="sng" dirty="0" smtClean="0"/>
              <a:t> </a:t>
            </a:r>
            <a:r>
              <a:rPr lang="en-US" sz="3800" dirty="0" smtClean="0"/>
              <a:t>   </a:t>
            </a:r>
            <a:r>
              <a:rPr lang="ru-RU" sz="3800" dirty="0" smtClean="0">
                <a:solidFill>
                  <a:schemeClr val="tx1"/>
                </a:solidFill>
              </a:rPr>
              <a:t>рамка  </a:t>
            </a:r>
            <a:endParaRPr lang="en-US" sz="3800" dirty="0" smtClean="0">
              <a:solidFill>
                <a:schemeClr val="tx1"/>
              </a:solidFill>
              <a:hlinkClick r:id="rId3"/>
            </a:endParaRPr>
          </a:p>
          <a:p>
            <a:pPr algn="l"/>
            <a:r>
              <a:rPr lang="ru-RU" sz="3800" u="sng" dirty="0" smtClean="0">
                <a:hlinkClick r:id="rId3"/>
              </a:rPr>
              <a:t>http</a:t>
            </a:r>
            <a:r>
              <a:rPr lang="ru-RU" sz="3800" u="sng" dirty="0">
                <a:hlinkClick r:id="rId3"/>
              </a:rPr>
              <a:t>://</a:t>
            </a:r>
            <a:r>
              <a:rPr lang="ru-RU" sz="3800" u="sng" dirty="0" smtClean="0">
                <a:hlinkClick r:id="rId3"/>
              </a:rPr>
              <a:t>kopona.com/22754-klipart-kosmos.html</a:t>
            </a:r>
            <a:r>
              <a:rPr lang="ru-RU" sz="3800" dirty="0"/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клипарты космос</a:t>
            </a:r>
          </a:p>
          <a:p>
            <a:pPr algn="l"/>
            <a:r>
              <a:rPr lang="en-US" sz="3800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n-US" sz="3800" dirty="0" smtClean="0">
                <a:solidFill>
                  <a:schemeClr val="tx1"/>
                </a:solidFill>
                <a:hlinkClick r:id="rId4"/>
              </a:rPr>
              <a:t>kopona.com/uploads/posts/2011-01-11/22754-0.jpg</a:t>
            </a:r>
            <a:r>
              <a:rPr lang="ru-RU" sz="3800" dirty="0" smtClean="0">
                <a:solidFill>
                  <a:schemeClr val="tx1"/>
                </a:solidFill>
              </a:rPr>
              <a:t>  </a:t>
            </a:r>
            <a:endParaRPr lang="ru-RU" sz="3800" u="sng" dirty="0" smtClean="0">
              <a:hlinkClick r:id="rId5"/>
            </a:endParaRPr>
          </a:p>
          <a:p>
            <a:pPr algn="l"/>
            <a:r>
              <a:rPr lang="ru-RU" sz="3800" dirty="0" smtClean="0">
                <a:solidFill>
                  <a:schemeClr val="tx1"/>
                </a:solidFill>
              </a:rPr>
              <a:t>При составлении вопросов викторины использованы сайты</a:t>
            </a:r>
            <a:endParaRPr lang="ru-RU" sz="3800" u="sng" dirty="0">
              <a:hlinkClick r:id="rId5"/>
            </a:endParaRPr>
          </a:p>
          <a:p>
            <a:pPr algn="l"/>
            <a:r>
              <a:rPr lang="en-US" sz="3800" u="sng" dirty="0" smtClean="0">
                <a:hlinkClick r:id="rId5"/>
              </a:rPr>
              <a:t>http</a:t>
            </a:r>
            <a:r>
              <a:rPr lang="ru-RU" sz="3800" u="sng" dirty="0">
                <a:hlinkClick r:id="rId5"/>
              </a:rPr>
              <a:t>://</a:t>
            </a:r>
            <a:r>
              <a:rPr lang="en-US" sz="3800" u="sng" dirty="0" err="1">
                <a:hlinkClick r:id="rId5"/>
              </a:rPr>
              <a:t>kladraz</a:t>
            </a:r>
            <a:r>
              <a:rPr lang="ru-RU" sz="3800" u="sng" dirty="0">
                <a:hlinkClick r:id="rId5"/>
              </a:rPr>
              <a:t>.</a:t>
            </a:r>
            <a:r>
              <a:rPr lang="en-US" sz="3800" u="sng" dirty="0" err="1">
                <a:hlinkClick r:id="rId5"/>
              </a:rPr>
              <a:t>ru</a:t>
            </a:r>
            <a:r>
              <a:rPr lang="ru-RU" sz="3800" u="sng" dirty="0">
                <a:hlinkClick r:id="rId5"/>
              </a:rPr>
              <a:t>/</a:t>
            </a:r>
            <a:r>
              <a:rPr lang="en-US" sz="3800" u="sng" dirty="0" err="1">
                <a:hlinkClick r:id="rId5"/>
              </a:rPr>
              <a:t>viktoriny</a:t>
            </a:r>
            <a:r>
              <a:rPr lang="ru-RU" sz="3800" u="sng" dirty="0">
                <a:hlinkClick r:id="rId5"/>
              </a:rPr>
              <a:t>/</a:t>
            </a:r>
            <a:r>
              <a:rPr lang="en-US" sz="3800" u="sng" dirty="0" err="1">
                <a:hlinkClick r:id="rId5"/>
              </a:rPr>
              <a:t>viktoriny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dlja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shkolnikov</a:t>
            </a:r>
            <a:r>
              <a:rPr lang="ru-RU" sz="3800" u="sng" dirty="0">
                <a:hlinkClick r:id="rId5"/>
              </a:rPr>
              <a:t>/</a:t>
            </a:r>
            <a:r>
              <a:rPr lang="en-US" sz="3800" u="sng" dirty="0" err="1">
                <a:hlinkClick r:id="rId5"/>
              </a:rPr>
              <a:t>viktorina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ko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dnyu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kosmonavtiki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dlja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nachalnyh</a:t>
            </a:r>
            <a:r>
              <a:rPr lang="ru-RU" sz="3800" u="sng" dirty="0">
                <a:hlinkClick r:id="rId5"/>
              </a:rPr>
              <a:t>-</a:t>
            </a:r>
            <a:r>
              <a:rPr lang="en-US" sz="3800" u="sng" dirty="0" err="1">
                <a:hlinkClick r:id="rId5"/>
              </a:rPr>
              <a:t>klasov</a:t>
            </a:r>
            <a:r>
              <a:rPr lang="ru-RU" sz="3800" u="sng" dirty="0">
                <a:hlinkClick r:id="rId5"/>
              </a:rPr>
              <a:t>.</a:t>
            </a:r>
            <a:r>
              <a:rPr lang="en-US" sz="3800" u="sng" dirty="0" smtClean="0">
                <a:hlinkClick r:id="rId5"/>
              </a:rPr>
              <a:t>html</a:t>
            </a:r>
            <a:endParaRPr lang="ru-RU" sz="3800" dirty="0" smtClean="0">
              <a:solidFill>
                <a:schemeClr val="tx1"/>
              </a:solidFill>
            </a:endParaRPr>
          </a:p>
          <a:p>
            <a:pPr algn="l"/>
            <a:r>
              <a:rPr lang="en-US" sz="3800" u="sng" dirty="0">
                <a:hlinkClick r:id="rId6"/>
              </a:rPr>
              <a:t>http://domovenok-as.ru/volshebnyi-korob/razvlechenija-dlja-vsei-semi/viktorina-dlja-shkolnikov-s-otvetami-na-den-kosmonavtiki.html</a:t>
            </a:r>
            <a:r>
              <a:rPr lang="en-US" sz="3800" dirty="0"/>
              <a:t>  </a:t>
            </a:r>
            <a:endParaRPr lang="ru-RU" sz="3800" dirty="0"/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14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  </a:t>
              </a:r>
              <a:r>
                <a:rPr lang="ru-RU" sz="2400" dirty="0" smtClean="0"/>
                <a:t> 19</a:t>
              </a:r>
              <a:r>
                <a:rPr lang="en-US" sz="2400" dirty="0" smtClean="0"/>
                <a:t>5</a:t>
              </a:r>
              <a:r>
                <a:rPr lang="ru-RU" sz="2400" dirty="0" smtClean="0"/>
                <a:t>7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46648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 </a:t>
              </a:r>
              <a:r>
                <a:rPr lang="ru-RU" sz="2400" dirty="0" smtClean="0"/>
                <a:t>1961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1945485" cy="914400"/>
            <a:chOff x="5416070" y="4221088"/>
            <a:chExt cx="1945485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0134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/>
                <a:t>   </a:t>
              </a:r>
              <a:r>
                <a:rPr lang="ru-RU" sz="2400" dirty="0" smtClean="0"/>
                <a:t>19</a:t>
              </a:r>
              <a:r>
                <a:rPr lang="en-US" sz="2400" dirty="0" smtClean="0"/>
                <a:t>69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В каком году был совершён первый в истории человечества полёт в космос?</a:t>
            </a:r>
            <a:endParaRPr lang="ru-RU" sz="36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96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Гагарин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sz="2400" dirty="0" smtClean="0"/>
                <a:t>Леонов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508138" cy="914400"/>
            <a:chOff x="5416070" y="4221088"/>
            <a:chExt cx="2508138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5760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err="1"/>
                <a:t>Армстронг</a:t>
              </a:r>
              <a:endParaRPr lang="ru-RU" sz="2400" dirty="0"/>
            </a:p>
          </p:txBody>
        </p:sp>
      </p:grpSp>
      <p:sp>
        <p:nvSpPr>
          <p:cNvPr id="18" name="Горизонтальный свиток 17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Кто первым отправился в космос?</a:t>
            </a:r>
          </a:p>
        </p:txBody>
      </p:sp>
      <p:pic>
        <p:nvPicPr>
          <p:cNvPr id="19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00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 сутки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108 </a:t>
              </a:r>
              <a:r>
                <a:rPr lang="ru-RU" sz="2400" dirty="0"/>
                <a:t>минут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434400" cy="914400"/>
            <a:chOff x="5416070" y="4221088"/>
            <a:chExt cx="2434400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36 часов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00FF"/>
                </a:solidFill>
              </a:rPr>
              <a:t>Сколько длился полёт </a:t>
            </a:r>
            <a:r>
              <a:rPr lang="ru-RU" sz="4000" b="1" dirty="0">
                <a:solidFill>
                  <a:srgbClr val="0000FF"/>
                </a:solidFill>
              </a:rPr>
              <a:t>Юрия </a:t>
            </a:r>
            <a:r>
              <a:rPr lang="ru-RU" sz="4000" b="1" dirty="0" smtClean="0">
                <a:solidFill>
                  <a:srgbClr val="0000FF"/>
                </a:solidFill>
              </a:rPr>
              <a:t>Гагарина? </a:t>
            </a:r>
            <a:endParaRPr lang="ru-RU" sz="40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42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  </a:t>
              </a:r>
              <a:r>
                <a:rPr lang="ru-RU" sz="2400" dirty="0" smtClean="0"/>
                <a:t>Восход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/>
                <a:t>Восток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001590" cy="914400"/>
            <a:chOff x="5416070" y="4221088"/>
            <a:chExt cx="2001590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069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/>
                <a:t>   Союз</a:t>
              </a:r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00FF"/>
                </a:solidFill>
              </a:rPr>
              <a:t>Как назывался космический корабль, на котором стартовал </a:t>
            </a:r>
            <a:endParaRPr lang="ru-RU" sz="3600" b="1" dirty="0" smtClean="0">
              <a:solidFill>
                <a:srgbClr val="0000FF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0000FF"/>
                </a:solidFill>
              </a:rPr>
              <a:t>Ю</a:t>
            </a:r>
            <a:r>
              <a:rPr lang="ru-RU" sz="3600" b="1" dirty="0">
                <a:solidFill>
                  <a:srgbClr val="0000FF"/>
                </a:solidFill>
              </a:rPr>
              <a:t>. А. Гагарин?</a:t>
            </a:r>
            <a:endParaRPr lang="ru-RU" sz="36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65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Королёв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Жуковский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3054314" cy="914400"/>
            <a:chOff x="5416070" y="4221088"/>
            <a:chExt cx="3054314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21222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Циолковский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800" b="1" dirty="0" smtClean="0">
                <a:solidFill>
                  <a:srgbClr val="0000FF"/>
                </a:solidFill>
              </a:rPr>
              <a:t>Кто является </a:t>
            </a:r>
            <a:r>
              <a:rPr lang="ru-RU" sz="3800" b="1" dirty="0">
                <a:solidFill>
                  <a:srgbClr val="0000FF"/>
                </a:solidFill>
              </a:rPr>
              <a:t>отцом </a:t>
            </a:r>
            <a:r>
              <a:rPr lang="ru-RU" sz="3800" b="1" dirty="0" smtClean="0">
                <a:solidFill>
                  <a:srgbClr val="0000FF"/>
                </a:solidFill>
              </a:rPr>
              <a:t>космонавтики?</a:t>
            </a:r>
            <a:endParaRPr lang="ru-RU" sz="3800" b="1" dirty="0"/>
          </a:p>
        </p:txBody>
      </p:sp>
      <p:pic>
        <p:nvPicPr>
          <p:cNvPr id="18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6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/>
                <a:t>астрономия</a:t>
              </a: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sz="2400" dirty="0" smtClean="0"/>
                <a:t>астрология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2598804" cy="914400"/>
            <a:chOff x="5416070" y="4221088"/>
            <a:chExt cx="2598804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16667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археология</a:t>
              </a:r>
              <a:endParaRPr lang="ru-RU" sz="2400" dirty="0"/>
            </a:p>
          </p:txBody>
        </p:sp>
      </p:grpSp>
      <p:sp>
        <p:nvSpPr>
          <p:cNvPr id="17" name="Горизонтальный свиток 16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Наука, изучающая небесные тела</a:t>
            </a:r>
          </a:p>
        </p:txBody>
      </p:sp>
      <p:pic>
        <p:nvPicPr>
          <p:cNvPr id="20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24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5394169" y="1676448"/>
            <a:ext cx="3226568" cy="914400"/>
            <a:chOff x="5342384" y="1828964"/>
            <a:chExt cx="3226568" cy="914400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5342384" y="1828964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36704" y="2034762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  1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416070" y="2924731"/>
            <a:ext cx="3044362" cy="914400"/>
            <a:chOff x="5416070" y="2924732"/>
            <a:chExt cx="3044362" cy="914400"/>
          </a:xfrm>
        </p:grpSpPr>
        <p:sp>
          <p:nvSpPr>
            <p:cNvPr id="7" name="5-конечная звезда 6"/>
            <p:cNvSpPr/>
            <p:nvPr/>
          </p:nvSpPr>
          <p:spPr>
            <a:xfrm>
              <a:off x="5416070" y="2924732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6704" y="3151099"/>
              <a:ext cx="21237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</a:t>
              </a:r>
              <a:r>
                <a:rPr lang="ru-RU" dirty="0" smtClean="0"/>
                <a:t>   </a:t>
              </a:r>
              <a:r>
                <a:rPr lang="ru-RU" sz="2400" dirty="0" smtClean="0"/>
                <a:t>2</a:t>
              </a:r>
              <a:endParaRPr lang="ru-RU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416070" y="4204546"/>
            <a:ext cx="1479011" cy="914400"/>
            <a:chOff x="5416070" y="4221088"/>
            <a:chExt cx="1479011" cy="914400"/>
          </a:xfrm>
        </p:grpSpPr>
        <p:sp>
          <p:nvSpPr>
            <p:cNvPr id="8" name="5-конечная звезда 7"/>
            <p:cNvSpPr/>
            <p:nvPr/>
          </p:nvSpPr>
          <p:spPr>
            <a:xfrm>
              <a:off x="5416070" y="4221088"/>
              <a:ext cx="914400" cy="914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48136" y="4447454"/>
              <a:ext cx="546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dirty="0" smtClean="0"/>
                <a:t>   3</a:t>
              </a:r>
              <a:endParaRPr lang="ru-RU" sz="2400" dirty="0"/>
            </a:p>
          </p:txBody>
        </p:sp>
      </p:grpSp>
      <p:sp>
        <p:nvSpPr>
          <p:cNvPr id="19" name="Горизонтальный свиток 18"/>
          <p:cNvSpPr/>
          <p:nvPr/>
        </p:nvSpPr>
        <p:spPr>
          <a:xfrm>
            <a:off x="827584" y="1138308"/>
            <a:ext cx="4368837" cy="453650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</a:rPr>
              <a:t>Какая по счёту </a:t>
            </a:r>
            <a:r>
              <a:rPr lang="ru-RU" sz="4000" b="1" dirty="0" smtClean="0">
                <a:solidFill>
                  <a:srgbClr val="0000FF"/>
                </a:solidFill>
              </a:rPr>
              <a:t>наша планета </a:t>
            </a:r>
            <a:r>
              <a:rPr lang="ru-RU" sz="4000" b="1" dirty="0">
                <a:solidFill>
                  <a:srgbClr val="0000FF"/>
                </a:solidFill>
              </a:rPr>
              <a:t>Земля?</a:t>
            </a:r>
          </a:p>
        </p:txBody>
      </p:sp>
      <p:pic>
        <p:nvPicPr>
          <p:cNvPr id="20" name="Picture 2" descr="C:\Documents and Settings\Admin\Рабочий стол\Русский космонавт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314410"/>
            <a:ext cx="1120399" cy="154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87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305</Words>
  <Application>Microsoft Office PowerPoint</Application>
  <PresentationFormat>Экран (4:3)</PresentationFormat>
  <Paragraphs>92</Paragraphs>
  <Slides>21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Викторина  для будущих космонавтов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Источники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для будущих космонавтов</dc:title>
  <dc:creator>Анатольева Э.В</dc:creator>
  <cp:lastModifiedBy>6 Группа</cp:lastModifiedBy>
  <cp:revision>30</cp:revision>
  <dcterms:created xsi:type="dcterms:W3CDTF">2015-03-10T17:26:54Z</dcterms:created>
  <dcterms:modified xsi:type="dcterms:W3CDTF">2017-11-27T13:15:30Z</dcterms:modified>
</cp:coreProperties>
</file>