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2060848"/>
            <a:ext cx="57606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«ГРЯДКА ЗДОРОВЬЯ»</a:t>
            </a:r>
          </a:p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на территории МАДОУ № 47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54868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47 комбинированного вида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494116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1КК Егорова Е.А.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5924550"/>
            <a:ext cx="333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 Краснотурьинск,2021год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1"/>
          <a:stretch/>
        </p:blipFill>
        <p:spPr>
          <a:xfrm>
            <a:off x="755718" y="3789040"/>
            <a:ext cx="3503012" cy="186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6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620688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Мероприятия проводимые на «Грядке здоровья»: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908721"/>
            <a:ext cx="84582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трудом взрослых на огороде (копка, формирование грядок ,удобрение растений, полив, прополка и т.п.)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Труд: посадка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семян цветов и овощей; высаживание рассады на участок; составление графика полива огорода, организация дежурства, коллективные индивидуальные трудовые поручения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сбор урожая.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Развлечения : «В гостях у бабушки Агафьи», «Аптека на грядке»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отгадает, что за овощ»; «Назови витамины»; «Что растет на грядке»; «Кто первый найдет овощи и фрукты».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витамины и здоровье» - Ирис Ревю; Сказка о вкусных и здоровых витаминах. Худ.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Коломацкий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«Как витамины с микробами воевали»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 «Что растет на грядке»; «Польза витаминов»; «Овощи и фрукты»; «как вырастить урожай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отгадает, что за овощ»; «Назови витамины»; «Что растет на грядке»; «Кто первый найдет овощи и фрукты».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Мультфильмы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Фиксики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витамины»;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Наука для детей- зачем организму витамины?»; «Четверо в кубе – Там, где водятся витамины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др.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деятельность: аппликация  «Корзина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овощами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 «Консервируем овощи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«Декоративное панно»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«Я на огороде»; «Мое любимое растение», «Букет в подарок близкому»; «Цветочная фантазия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«Овощи»(рисование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натуры)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979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7704" y="62068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овощей на нашей грядке Здоровья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2" t="49642" r="20204" b="24677"/>
          <a:stretch/>
        </p:blipFill>
        <p:spPr>
          <a:xfrm>
            <a:off x="1485527" y="1203061"/>
            <a:ext cx="1424142" cy="15689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t="4851" r="5667" b="4851"/>
          <a:stretch/>
        </p:blipFill>
        <p:spPr>
          <a:xfrm>
            <a:off x="2955776" y="1151926"/>
            <a:ext cx="5087657" cy="5065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t="1700" r="79969" b="73658"/>
          <a:stretch/>
        </p:blipFill>
        <p:spPr>
          <a:xfrm>
            <a:off x="1515395" y="4606958"/>
            <a:ext cx="1188305" cy="12947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91680" y="5901680"/>
            <a:ext cx="1355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горох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67850" r="60530" b="5901"/>
          <a:stretch/>
        </p:blipFill>
        <p:spPr>
          <a:xfrm>
            <a:off x="1300866" y="2892747"/>
            <a:ext cx="1584176" cy="15840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59265" y="4149080"/>
            <a:ext cx="1100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репа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7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89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1720" y="764704"/>
            <a:ext cx="5900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ПИЩЕВАЯ ЦЕННОСТЬ ОВОЩЕЙ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29840" r="25430" b="18500"/>
          <a:stretch/>
        </p:blipFill>
        <p:spPr>
          <a:xfrm>
            <a:off x="2841802" y="2276872"/>
            <a:ext cx="3830234" cy="29618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5856" y="1693606"/>
            <a:ext cx="2611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 соли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240" y="2708920"/>
            <a:ext cx="138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Клетчатка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4208" y="4149080"/>
            <a:ext cx="2271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Эфирные масла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7984" y="5445224"/>
            <a:ext cx="2839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Органические кислоты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4941168"/>
            <a:ext cx="1294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Глюкоза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2783" y="3078252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17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2023" y="1196752"/>
            <a:ext cx="393202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Лечит мята невралгию,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свекла - гипертонию,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Земляника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гонит соль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шалфей - зубную боль,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Арбуз кушай при нефрите,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бруснику - при артрите,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было больше сил,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забудь про девясил.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Клюква вылечит цистит,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Редька - кашель и бронхит,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Головную боль - калина,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простуду - чай с малиной.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Печень подлечи рябиной,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- мятой и калиной</a:t>
            </a: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,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1196752"/>
            <a:ext cx="396975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не ведать диабета,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Топинамбур ешь все лето.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Астму вылечи иссопом,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Мочевой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пузырь - укропом.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Раны, язвы, геморрой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Подорожником промой.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 отеки у тебя -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Хвощ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попей и семя льна,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Мажь мозоли чистотелом,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веснушки - тертым хреном.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Зверобой не забывай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 с ним чаще потребляй,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Пей шиповника настой.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Будешь бодрый, молодой!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61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0303" r="12879"/>
          <a:stretch/>
        </p:blipFill>
        <p:spPr>
          <a:xfrm>
            <a:off x="5940152" y="1363913"/>
            <a:ext cx="2664296" cy="20530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505" y="3645024"/>
            <a:ext cx="3454647" cy="2483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6" r="34740"/>
          <a:stretch/>
        </p:blipFill>
        <p:spPr>
          <a:xfrm>
            <a:off x="1547664" y="3645024"/>
            <a:ext cx="2247300" cy="24834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3" b="12525"/>
          <a:stretch/>
        </p:blipFill>
        <p:spPr>
          <a:xfrm>
            <a:off x="810994" y="1363913"/>
            <a:ext cx="4788024" cy="20530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91880" y="620688"/>
            <a:ext cx="167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ПОЛИВ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29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54868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ПРОПОЛКА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3347319"/>
            <a:ext cx="2158088" cy="2877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r="15152" b="8485"/>
          <a:stretch/>
        </p:blipFill>
        <p:spPr>
          <a:xfrm>
            <a:off x="758024" y="1452059"/>
            <a:ext cx="2551525" cy="16941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51"/>
          <a:stretch/>
        </p:blipFill>
        <p:spPr>
          <a:xfrm>
            <a:off x="3584435" y="1138038"/>
            <a:ext cx="2283718" cy="20081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5" y="3347318"/>
            <a:ext cx="2165103" cy="28868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3" t="10298" r="18485" b="17542"/>
          <a:stretch/>
        </p:blipFill>
        <p:spPr>
          <a:xfrm>
            <a:off x="6121926" y="1523138"/>
            <a:ext cx="2732741" cy="15519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"/>
          <a:stretch/>
        </p:blipFill>
        <p:spPr>
          <a:xfrm>
            <a:off x="3824536" y="3347318"/>
            <a:ext cx="1729850" cy="286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22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548680"/>
            <a:ext cx="252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СБОР УРОЖАЯ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 t="5455" r="7172"/>
          <a:stretch/>
        </p:blipFill>
        <p:spPr>
          <a:xfrm>
            <a:off x="950832" y="855507"/>
            <a:ext cx="1656184" cy="2437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2222"/>
          <a:stretch/>
        </p:blipFill>
        <p:spPr>
          <a:xfrm>
            <a:off x="2339745" y="4005064"/>
            <a:ext cx="2868690" cy="18994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t="4646"/>
          <a:stretch/>
        </p:blipFill>
        <p:spPr>
          <a:xfrm>
            <a:off x="6340159" y="673988"/>
            <a:ext cx="1749242" cy="26628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9000"/>
            <a:ext cx="1569250" cy="20923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89040"/>
            <a:ext cx="2251045" cy="16882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" t="29242" r="7171" b="23839"/>
          <a:stretch/>
        </p:blipFill>
        <p:spPr>
          <a:xfrm>
            <a:off x="2683847" y="1196752"/>
            <a:ext cx="3501788" cy="2436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r="10943" b="34545"/>
          <a:stretch/>
        </p:blipFill>
        <p:spPr>
          <a:xfrm>
            <a:off x="7271715" y="4591754"/>
            <a:ext cx="1635371" cy="18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66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198" y="403253"/>
            <a:ext cx="2592289" cy="19442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5"/>
          <a:stretch/>
        </p:blipFill>
        <p:spPr>
          <a:xfrm>
            <a:off x="6127039" y="631164"/>
            <a:ext cx="2094240" cy="17163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416" y="2734460"/>
            <a:ext cx="2270120" cy="17025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843" y="4725144"/>
            <a:ext cx="2815222" cy="13539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67274"/>
            <a:ext cx="1440160" cy="19202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9" r="12559" b="25859"/>
          <a:stretch/>
        </p:blipFill>
        <p:spPr>
          <a:xfrm>
            <a:off x="1077540" y="4871811"/>
            <a:ext cx="1753597" cy="17178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9" t="7037" r="8711"/>
          <a:stretch/>
        </p:blipFill>
        <p:spPr>
          <a:xfrm>
            <a:off x="2616779" y="2656822"/>
            <a:ext cx="3239285" cy="20067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" r="19099"/>
          <a:stretch/>
        </p:blipFill>
        <p:spPr>
          <a:xfrm>
            <a:off x="1053143" y="237248"/>
            <a:ext cx="1563637" cy="25041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16778" y="2317520"/>
            <a:ext cx="4561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РАЗНООБРАЗИЕ ВИДОВ РАСТЕНИЙ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24" y="4663555"/>
            <a:ext cx="1608082" cy="18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43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1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9292" r="2576" b="3434"/>
          <a:stretch/>
        </p:blipFill>
        <p:spPr>
          <a:xfrm>
            <a:off x="701907" y="1128343"/>
            <a:ext cx="3488244" cy="21123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635496"/>
            <a:ext cx="496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ОБРАЗОВАТЕЛЬНАЯ ЗОНА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5200" y="3240696"/>
            <a:ext cx="198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Инвентарь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1" y="2920886"/>
            <a:ext cx="17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Стенд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5321167"/>
            <a:ext cx="3824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Лэпбук «ОВОЩИ»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4" y="3721489"/>
            <a:ext cx="3699836" cy="16071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943" y="3699900"/>
            <a:ext cx="2692389" cy="18903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12201"/>
          <a:stretch/>
        </p:blipFill>
        <p:spPr>
          <a:xfrm>
            <a:off x="4974476" y="1055845"/>
            <a:ext cx="3506785" cy="21263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0800000" flipV="1">
            <a:off x="5403995" y="5673416"/>
            <a:ext cx="3865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игры, сборники стихов и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загадок,гербарий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лекарственных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растений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t="2750" r="558" b="2750"/>
          <a:stretch/>
        </p:blipFill>
        <p:spPr>
          <a:xfrm rot="664331">
            <a:off x="4841558" y="3627718"/>
            <a:ext cx="1413364" cy="2034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 r="2196" b="1701"/>
          <a:stretch/>
        </p:blipFill>
        <p:spPr>
          <a:xfrm rot="21126504">
            <a:off x="3872660" y="4347449"/>
            <a:ext cx="1398678" cy="202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25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121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Times New Roman Cyr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U53R</dc:creator>
  <cp:lastModifiedBy>79086</cp:lastModifiedBy>
  <cp:revision>27</cp:revision>
  <dcterms:created xsi:type="dcterms:W3CDTF">2021-08-01T22:54:22Z</dcterms:created>
  <dcterms:modified xsi:type="dcterms:W3CDTF">2021-08-21T06:19:00Z</dcterms:modified>
</cp:coreProperties>
</file>