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74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9E89E-A49F-4AA0-8C0E-F4B0949C92F8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BAD90-9E57-43C6-A49F-E9386A9FB8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4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Для знакомства детей 6-7</a:t>
            </a:r>
            <a:r>
              <a:rPr lang="ru-RU" sz="2000" baseline="0" dirty="0" smtClean="0"/>
              <a:t> лет с различными видами спорта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AD90-9E57-43C6-A49F-E9386A9FB84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F4CC-122B-4531-B303-537F63101A3A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42919"/>
            <a:ext cx="7126560" cy="170596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ВИДЫ СПОРТА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733256"/>
            <a:ext cx="3744416" cy="805666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 Е.А. Егорова, воспитатель МАДОУ № 47 городского округа Краснотурьинск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6453336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 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ЗИМНИЕ И ЛЕТНИЕ ВИДЫ СПОРТА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6400701.jp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4437066" cy="399335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15008" y="3143248"/>
            <a:ext cx="3255957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стенд_сравнение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14282" y="3857628"/>
            <a:ext cx="4714908" cy="2786058"/>
          </a:xfrm>
        </p:spPr>
      </p:pic>
      <p:pic>
        <p:nvPicPr>
          <p:cNvPr id="9" name="Рисунок 8" descr="new_photo_1259215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000108"/>
            <a:ext cx="3857620" cy="529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784"/>
          </a:xfrm>
        </p:spPr>
        <p:txBody>
          <a:bodyPr/>
          <a:lstStyle/>
          <a:p>
            <a:r>
              <a:rPr lang="ru-RU" dirty="0" smtClean="0"/>
              <a:t>ЛЕТНИЕ ВИДЫ 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2900354" cy="571501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Г</a:t>
            </a:r>
            <a:r>
              <a:rPr lang="ru-RU" dirty="0" smtClean="0"/>
              <a:t>ребля</a:t>
            </a:r>
          </a:p>
          <a:p>
            <a:r>
              <a:rPr lang="ru-RU" dirty="0" smtClean="0"/>
              <a:t>Бадминтон</a:t>
            </a:r>
          </a:p>
          <a:p>
            <a:r>
              <a:rPr lang="ru-RU" dirty="0" smtClean="0"/>
              <a:t>Баскетбол</a:t>
            </a:r>
          </a:p>
          <a:p>
            <a:r>
              <a:rPr lang="ru-RU" dirty="0" smtClean="0"/>
              <a:t>Бокс</a:t>
            </a:r>
          </a:p>
          <a:p>
            <a:r>
              <a:rPr lang="ru-RU" dirty="0" smtClean="0"/>
              <a:t>Борьба</a:t>
            </a:r>
          </a:p>
          <a:p>
            <a:r>
              <a:rPr lang="ru-RU" dirty="0" smtClean="0"/>
              <a:t>Велоспорт</a:t>
            </a:r>
          </a:p>
          <a:p>
            <a:r>
              <a:rPr lang="ru-RU" dirty="0" smtClean="0"/>
              <a:t>Волейбол</a:t>
            </a:r>
          </a:p>
          <a:p>
            <a:r>
              <a:rPr lang="ru-RU" dirty="0" smtClean="0"/>
              <a:t>Художественная гимнастика</a:t>
            </a:r>
          </a:p>
          <a:p>
            <a:r>
              <a:rPr lang="ru-RU" dirty="0"/>
              <a:t>Тяжёлая </a:t>
            </a:r>
            <a:r>
              <a:rPr lang="ru-RU" dirty="0" smtClean="0"/>
              <a:t>атлетика</a:t>
            </a:r>
          </a:p>
          <a:p>
            <a:r>
              <a:rPr lang="ru-RU" dirty="0"/>
              <a:t>Парусный </a:t>
            </a:r>
            <a:r>
              <a:rPr lang="ru-RU" dirty="0" smtClean="0"/>
              <a:t>спорт</a:t>
            </a:r>
          </a:p>
          <a:p>
            <a:r>
              <a:rPr lang="ru-RU" dirty="0" smtClean="0"/>
              <a:t>Спортивная гимнастика</a:t>
            </a:r>
          </a:p>
          <a:p>
            <a:r>
              <a:rPr lang="ru-RU" dirty="0" smtClean="0"/>
              <a:t>Плавание</a:t>
            </a:r>
          </a:p>
          <a:p>
            <a:r>
              <a:rPr lang="ru-RU" dirty="0" smtClean="0"/>
              <a:t>Прыжки </a:t>
            </a:r>
            <a:r>
              <a:rPr lang="ru-RU" dirty="0"/>
              <a:t>в </a:t>
            </a:r>
            <a:r>
              <a:rPr lang="ru-RU" dirty="0" smtClean="0"/>
              <a:t>воду</a:t>
            </a:r>
          </a:p>
          <a:p>
            <a:r>
              <a:rPr lang="ru-RU" dirty="0"/>
              <a:t>Синхронное </a:t>
            </a:r>
            <a:r>
              <a:rPr lang="ru-RU" dirty="0" smtClean="0"/>
              <a:t>плавание</a:t>
            </a:r>
          </a:p>
          <a:p>
            <a:r>
              <a:rPr lang="ru-RU" dirty="0" smtClean="0"/>
              <a:t>Стрельба </a:t>
            </a:r>
            <a:r>
              <a:rPr lang="ru-RU" dirty="0"/>
              <a:t>из </a:t>
            </a:r>
            <a:r>
              <a:rPr lang="ru-RU" dirty="0" smtClean="0"/>
              <a:t>лука</a:t>
            </a:r>
          </a:p>
          <a:p>
            <a:r>
              <a:rPr lang="ru-RU" dirty="0" smtClean="0"/>
              <a:t>Фехтование</a:t>
            </a:r>
          </a:p>
          <a:p>
            <a:r>
              <a:rPr lang="ru-RU" dirty="0" smtClean="0"/>
              <a:t>Футбол</a:t>
            </a:r>
          </a:p>
          <a:p>
            <a:r>
              <a:rPr lang="ru-RU" dirty="0"/>
              <a:t>Хоккей на </a:t>
            </a:r>
            <a:r>
              <a:rPr lang="ru-RU" dirty="0" smtClean="0"/>
              <a:t>траве</a:t>
            </a:r>
          </a:p>
          <a:p>
            <a:r>
              <a:rPr lang="ru-RU" dirty="0" smtClean="0"/>
              <a:t>Легкая атлетика</a:t>
            </a:r>
          </a:p>
        </p:txBody>
      </p:sp>
      <p:pic>
        <p:nvPicPr>
          <p:cNvPr id="5" name="Рисунок 4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142984"/>
            <a:ext cx="3238512" cy="2428884"/>
          </a:xfrm>
          <a:prstGeom prst="rect">
            <a:avLst/>
          </a:prstGeom>
        </p:spPr>
      </p:pic>
      <p:pic>
        <p:nvPicPr>
          <p:cNvPr id="6" name="Рисунок 5" descr="pict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017834"/>
            <a:ext cx="3238500" cy="2428875"/>
          </a:xfrm>
          <a:prstGeom prst="rect">
            <a:avLst/>
          </a:prstGeom>
        </p:spPr>
      </p:pic>
      <p:pic>
        <p:nvPicPr>
          <p:cNvPr id="7" name="Рисунок 6" descr="тяжелая атлети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017834"/>
            <a:ext cx="1714512" cy="2571769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9538" y="1265417"/>
            <a:ext cx="3232920" cy="21840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БАСКЕТБОЛ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баскетбол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4606466"/>
            <a:ext cx="2751576" cy="2063682"/>
          </a:xfrm>
        </p:spPr>
      </p:pic>
      <p:pic>
        <p:nvPicPr>
          <p:cNvPr id="7" name="Рисунок 6" descr="108365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043" y="801487"/>
            <a:ext cx="3640481" cy="3714776"/>
          </a:xfrm>
          <a:prstGeom prst="rect">
            <a:avLst/>
          </a:prstGeom>
        </p:spPr>
      </p:pic>
      <p:pic>
        <p:nvPicPr>
          <p:cNvPr id="8" name="Рисунок 7" descr="баскетбол_мя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8500" y="332656"/>
            <a:ext cx="2690831" cy="2018124"/>
          </a:xfrm>
          <a:prstGeom prst="rect">
            <a:avLst/>
          </a:prstGeom>
        </p:spPr>
      </p:pic>
      <p:pic>
        <p:nvPicPr>
          <p:cNvPr id="9" name="Рисунок 8" descr="БАСКЕТ_ФО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658875"/>
            <a:ext cx="3375825" cy="38951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724648" y="4869160"/>
            <a:ext cx="1962152" cy="125700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1143000"/>
          </a:xfrm>
        </p:spPr>
        <p:txBody>
          <a:bodyPr/>
          <a:lstStyle/>
          <a:p>
            <a:r>
              <a:rPr lang="ru-RU" dirty="0" smtClean="0"/>
              <a:t>БАДМИНТОН</a:t>
            </a:r>
            <a:endParaRPr lang="ru-RU" dirty="0"/>
          </a:p>
        </p:txBody>
      </p:sp>
      <p:pic>
        <p:nvPicPr>
          <p:cNvPr id="5" name="Содержимое 4" descr="бадминтон_ракет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3324220" cy="2493165"/>
          </a:xfrm>
        </p:spPr>
      </p:pic>
      <p:pic>
        <p:nvPicPr>
          <p:cNvPr id="6" name="Содержимое 5" descr="pictur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14290"/>
            <a:ext cx="4198423" cy="3148817"/>
          </a:xfrm>
        </p:spPr>
      </p:pic>
      <p:pic>
        <p:nvPicPr>
          <p:cNvPr id="7" name="Рисунок 6" descr="Badmin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285992"/>
            <a:ext cx="1714512" cy="1638649"/>
          </a:xfrm>
          <a:prstGeom prst="rect">
            <a:avLst/>
          </a:prstGeom>
        </p:spPr>
      </p:pic>
      <p:pic>
        <p:nvPicPr>
          <p:cNvPr id="8" name="Рисунок 7" descr="post-3-131759131121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857628"/>
            <a:ext cx="3643306" cy="2553958"/>
          </a:xfrm>
          <a:prstGeom prst="rect">
            <a:avLst/>
          </a:prstGeom>
        </p:spPr>
      </p:pic>
      <p:pic>
        <p:nvPicPr>
          <p:cNvPr id="9" name="Рисунок 8" descr="4373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714752"/>
            <a:ext cx="3862959" cy="26003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868346"/>
          </a:xfrm>
        </p:spPr>
        <p:txBody>
          <a:bodyPr/>
          <a:lstStyle/>
          <a:p>
            <a:r>
              <a:rPr lang="ru-RU" dirty="0" smtClean="0"/>
              <a:t>ВЕЛОСПОРТ</a:t>
            </a:r>
            <a:endParaRPr lang="ru-RU" dirty="0"/>
          </a:p>
        </p:txBody>
      </p:sp>
      <p:pic>
        <p:nvPicPr>
          <p:cNvPr id="5" name="Содержимое 4" descr="велосипе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4572008"/>
            <a:ext cx="1928826" cy="1928826"/>
          </a:xfrm>
        </p:spPr>
      </p:pic>
      <p:pic>
        <p:nvPicPr>
          <p:cNvPr id="6" name="Содержимое 5" descr="велоспор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4038600" cy="2662767"/>
          </a:xfrm>
        </p:spPr>
      </p:pic>
      <p:pic>
        <p:nvPicPr>
          <p:cNvPr id="7" name="Рисунок 6" descr="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071810"/>
            <a:ext cx="4691084" cy="3518313"/>
          </a:xfrm>
          <a:prstGeom prst="rect">
            <a:avLst/>
          </a:prstGeom>
        </p:spPr>
      </p:pic>
      <p:pic>
        <p:nvPicPr>
          <p:cNvPr id="8" name="Рисунок 7" descr="1u34v3zx30u88t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6190"/>
            <a:ext cx="2218391" cy="1992536"/>
          </a:xfrm>
          <a:prstGeom prst="rect">
            <a:avLst/>
          </a:prstGeom>
        </p:spPr>
      </p:pic>
      <p:pic>
        <p:nvPicPr>
          <p:cNvPr id="9" name="Рисунок 8" descr="велосипедн_спор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0"/>
            <a:ext cx="4643438" cy="30358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868346"/>
          </a:xfrm>
        </p:spPr>
        <p:txBody>
          <a:bodyPr/>
          <a:lstStyle/>
          <a:p>
            <a:r>
              <a:rPr lang="ru-RU" dirty="0" smtClean="0"/>
              <a:t>ВОЛЕЙБОЛ</a:t>
            </a:r>
            <a:endParaRPr lang="ru-RU" dirty="0"/>
          </a:p>
        </p:txBody>
      </p:sp>
      <p:pic>
        <p:nvPicPr>
          <p:cNvPr id="6" name="Содержимое 5" descr="picture--1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71105" y="1200002"/>
            <a:ext cx="2684726" cy="2022494"/>
          </a:xfrm>
        </p:spPr>
      </p:pic>
      <p:pic>
        <p:nvPicPr>
          <p:cNvPr id="7" name="Рисунок 6" descr="16109433_v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14422"/>
            <a:ext cx="3607980" cy="3571900"/>
          </a:xfrm>
          <a:prstGeom prst="rect">
            <a:avLst/>
          </a:prstGeom>
        </p:spPr>
      </p:pic>
      <p:pic>
        <p:nvPicPr>
          <p:cNvPr id="1026" name="Picture 2" descr="Картинка 3 из 1549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9986" y="116632"/>
            <a:ext cx="1785950" cy="1428760"/>
          </a:xfrm>
          <a:prstGeom prst="rect">
            <a:avLst/>
          </a:prstGeom>
          <a:noFill/>
        </p:spPr>
      </p:pic>
      <p:pic>
        <p:nvPicPr>
          <p:cNvPr id="9" name="Рисунок 8" descr="zajecia na plaz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857760"/>
            <a:ext cx="2786082" cy="1858317"/>
          </a:xfrm>
          <a:prstGeom prst="rect">
            <a:avLst/>
          </a:prstGeom>
        </p:spPr>
      </p:pic>
      <p:pic>
        <p:nvPicPr>
          <p:cNvPr id="10" name="Рисунок 9" descr="Europei_di_pallavolo_2005_-_Italia-Russ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571876"/>
            <a:ext cx="3976694" cy="298252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8662" y="5301208"/>
            <a:ext cx="2786082" cy="82495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ХУДОЖЕСТВЕННАЯ ГИМНАСТИКА</a:t>
            </a:r>
            <a:endParaRPr lang="ru-RU" dirty="0"/>
          </a:p>
        </p:txBody>
      </p:sp>
      <p:pic>
        <p:nvPicPr>
          <p:cNvPr id="6" name="Содержимое 5" descr="худож_гимнасти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3853" y="1963268"/>
            <a:ext cx="2531656" cy="1670246"/>
          </a:xfrm>
        </p:spPr>
      </p:pic>
      <p:pic>
        <p:nvPicPr>
          <p:cNvPr id="7" name="Рисунок 6" descr="x_fa493d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8839" y="1535191"/>
            <a:ext cx="2786082" cy="4196646"/>
          </a:xfrm>
          <a:prstGeom prst="rect">
            <a:avLst/>
          </a:prstGeom>
        </p:spPr>
      </p:pic>
      <p:pic>
        <p:nvPicPr>
          <p:cNvPr id="9" name="Рисунок 8" descr="x_ff4af5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0480" y="1412776"/>
            <a:ext cx="2948621" cy="4441477"/>
          </a:xfrm>
          <a:prstGeom prst="rect">
            <a:avLst/>
          </a:prstGeom>
        </p:spPr>
      </p:pic>
      <p:pic>
        <p:nvPicPr>
          <p:cNvPr id="10" name="Рисунок 9" descr="pic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450" y="4221088"/>
            <a:ext cx="2606265" cy="19546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11760" y="5373216"/>
            <a:ext cx="517166" cy="75294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72</Words>
  <Application>Microsoft Office PowerPoint</Application>
  <PresentationFormat>Экран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ВИДЫ СПОРТА</vt:lpstr>
      <vt:lpstr>ЗИМНИЕ И ЛЕТНИЕ ВИДЫ СПОРТА</vt:lpstr>
      <vt:lpstr>ЛЕТНИЕ ВИДЫ СПОРТА</vt:lpstr>
      <vt:lpstr>БАСКЕТБОЛ </vt:lpstr>
      <vt:lpstr>БАДМИНТОН</vt:lpstr>
      <vt:lpstr>ВЕЛОСПОРТ</vt:lpstr>
      <vt:lpstr>ВОЛЕЙБОЛ</vt:lpstr>
      <vt:lpstr>ХУДОЖЕСТВЕННАЯ ГИМНАСТИКА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Пользователь Windows</cp:lastModifiedBy>
  <cp:revision>44</cp:revision>
  <dcterms:created xsi:type="dcterms:W3CDTF">2011-12-23T16:25:49Z</dcterms:created>
  <dcterms:modified xsi:type="dcterms:W3CDTF">2020-11-05T20:04:14Z</dcterms:modified>
</cp:coreProperties>
</file>