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75" r:id="rId2"/>
    <p:sldId id="274" r:id="rId3"/>
    <p:sldId id="261" r:id="rId4"/>
    <p:sldId id="262" r:id="rId5"/>
    <p:sldId id="263" r:id="rId6"/>
    <p:sldId id="264" r:id="rId7"/>
    <p:sldId id="265" r:id="rId8"/>
    <p:sldId id="266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29E89E-A49F-4AA0-8C0E-F4B0949C92F8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7BAD90-9E57-43C6-A49F-E9386A9FB8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842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dirty="0" smtClean="0"/>
              <a:t>Для знакомства детей 6-7</a:t>
            </a:r>
            <a:r>
              <a:rPr lang="ru-RU" sz="2000" baseline="0" dirty="0" smtClean="0"/>
              <a:t> лет с различными видами спорта</a:t>
            </a: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7BAD90-9E57-43C6-A49F-E9386A9FB846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8F4CC-122B-4531-B303-537F63101A3A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0DC9B-DACF-4A0C-88A4-F30B8F2753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8F4CC-122B-4531-B303-537F63101A3A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0DC9B-DACF-4A0C-88A4-F30B8F2753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8F4CC-122B-4531-B303-537F63101A3A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0DC9B-DACF-4A0C-88A4-F30B8F2753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8F4CC-122B-4531-B303-537F63101A3A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0DC9B-DACF-4A0C-88A4-F30B8F2753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8F4CC-122B-4531-B303-537F63101A3A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0DC9B-DACF-4A0C-88A4-F30B8F2753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8F4CC-122B-4531-B303-537F63101A3A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0DC9B-DACF-4A0C-88A4-F30B8F2753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8F4CC-122B-4531-B303-537F63101A3A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0DC9B-DACF-4A0C-88A4-F30B8F2753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8F4CC-122B-4531-B303-537F63101A3A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0DC9B-DACF-4A0C-88A4-F30B8F2753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8F4CC-122B-4531-B303-537F63101A3A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0DC9B-DACF-4A0C-88A4-F30B8F2753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8F4CC-122B-4531-B303-537F63101A3A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0DC9B-DACF-4A0C-88A4-F30B8F2753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8F4CC-122B-4531-B303-537F63101A3A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0DC9B-DACF-4A0C-88A4-F30B8F2753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68F4CC-122B-4531-B303-537F63101A3A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90DC9B-DACF-4A0C-88A4-F30B8F2753C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3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642919"/>
            <a:ext cx="7126560" cy="1705961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ВИДЫ СПОРТА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48064" y="5733256"/>
            <a:ext cx="3744416" cy="805666"/>
          </a:xfrm>
        </p:spPr>
        <p:txBody>
          <a:bodyPr/>
          <a:lstStyle/>
          <a:p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Составитель: Е.А. Егорова, воспитатель МАДОУ № 47 городского округа Краснотурьинск 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23928" y="6453336"/>
            <a:ext cx="1026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2019 год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ЗИМНИЕ И ЛЕТНИЕ ВИДЫ СПОРТА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6400701.jpg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57158" y="1071546"/>
            <a:ext cx="4437066" cy="3993359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715008" y="3143248"/>
            <a:ext cx="3255957" cy="63976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" name="Содержимое 7" descr="стенд_сравнение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214282" y="3857628"/>
            <a:ext cx="4714908" cy="2786058"/>
          </a:xfrm>
        </p:spPr>
      </p:pic>
      <p:pic>
        <p:nvPicPr>
          <p:cNvPr id="9" name="Рисунок 8" descr="new_photo_125921534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2066" y="1000108"/>
            <a:ext cx="3857620" cy="5298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939784"/>
          </a:xfrm>
        </p:spPr>
        <p:txBody>
          <a:bodyPr/>
          <a:lstStyle/>
          <a:p>
            <a:r>
              <a:rPr lang="ru-RU" dirty="0" smtClean="0"/>
              <a:t>ЛЕТНИЕ ВИДЫ СПОРТА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42984"/>
            <a:ext cx="2900354" cy="5715016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Г</a:t>
            </a:r>
            <a:r>
              <a:rPr lang="ru-RU" dirty="0" smtClean="0"/>
              <a:t>ребля</a:t>
            </a:r>
          </a:p>
          <a:p>
            <a:r>
              <a:rPr lang="ru-RU" dirty="0" smtClean="0"/>
              <a:t>Бадминтон</a:t>
            </a:r>
          </a:p>
          <a:p>
            <a:r>
              <a:rPr lang="ru-RU" dirty="0" smtClean="0"/>
              <a:t>Баскетбол</a:t>
            </a:r>
          </a:p>
          <a:p>
            <a:r>
              <a:rPr lang="ru-RU" dirty="0" smtClean="0"/>
              <a:t>Бокс</a:t>
            </a:r>
          </a:p>
          <a:p>
            <a:r>
              <a:rPr lang="ru-RU" dirty="0" smtClean="0"/>
              <a:t>Борьба</a:t>
            </a:r>
          </a:p>
          <a:p>
            <a:r>
              <a:rPr lang="ru-RU" dirty="0" smtClean="0"/>
              <a:t>Велоспорт</a:t>
            </a:r>
          </a:p>
          <a:p>
            <a:r>
              <a:rPr lang="ru-RU" dirty="0" smtClean="0"/>
              <a:t>Волейбол</a:t>
            </a:r>
          </a:p>
          <a:p>
            <a:r>
              <a:rPr lang="ru-RU" dirty="0" smtClean="0"/>
              <a:t>Художественная гимнастика</a:t>
            </a:r>
          </a:p>
          <a:p>
            <a:r>
              <a:rPr lang="ru-RU" dirty="0"/>
              <a:t>Тяжёлая </a:t>
            </a:r>
            <a:r>
              <a:rPr lang="ru-RU" dirty="0" smtClean="0"/>
              <a:t>атлетика</a:t>
            </a:r>
          </a:p>
          <a:p>
            <a:r>
              <a:rPr lang="ru-RU" dirty="0"/>
              <a:t>Парусный </a:t>
            </a:r>
            <a:r>
              <a:rPr lang="ru-RU" dirty="0" smtClean="0"/>
              <a:t>спорт</a:t>
            </a:r>
          </a:p>
          <a:p>
            <a:r>
              <a:rPr lang="ru-RU" dirty="0" smtClean="0"/>
              <a:t>Спортивная гимнастика</a:t>
            </a:r>
          </a:p>
          <a:p>
            <a:r>
              <a:rPr lang="ru-RU" dirty="0" smtClean="0"/>
              <a:t>Плавание</a:t>
            </a:r>
          </a:p>
          <a:p>
            <a:r>
              <a:rPr lang="ru-RU" dirty="0" smtClean="0"/>
              <a:t>Прыжки </a:t>
            </a:r>
            <a:r>
              <a:rPr lang="ru-RU" dirty="0"/>
              <a:t>в </a:t>
            </a:r>
            <a:r>
              <a:rPr lang="ru-RU" dirty="0" smtClean="0"/>
              <a:t>воду</a:t>
            </a:r>
          </a:p>
          <a:p>
            <a:r>
              <a:rPr lang="ru-RU" dirty="0"/>
              <a:t>Синхронное </a:t>
            </a:r>
            <a:r>
              <a:rPr lang="ru-RU" dirty="0" smtClean="0"/>
              <a:t>плавание</a:t>
            </a:r>
          </a:p>
          <a:p>
            <a:r>
              <a:rPr lang="ru-RU" dirty="0" smtClean="0"/>
              <a:t>Стрельба </a:t>
            </a:r>
            <a:r>
              <a:rPr lang="ru-RU" dirty="0"/>
              <a:t>из </a:t>
            </a:r>
            <a:r>
              <a:rPr lang="ru-RU" dirty="0" smtClean="0"/>
              <a:t>лука</a:t>
            </a:r>
          </a:p>
          <a:p>
            <a:r>
              <a:rPr lang="ru-RU" dirty="0" smtClean="0"/>
              <a:t>Фехтование</a:t>
            </a:r>
          </a:p>
          <a:p>
            <a:r>
              <a:rPr lang="ru-RU" dirty="0" smtClean="0"/>
              <a:t>Футбол</a:t>
            </a:r>
          </a:p>
          <a:p>
            <a:r>
              <a:rPr lang="ru-RU" dirty="0"/>
              <a:t>Хоккей на </a:t>
            </a:r>
            <a:r>
              <a:rPr lang="ru-RU" dirty="0" smtClean="0"/>
              <a:t>траве</a:t>
            </a:r>
          </a:p>
          <a:p>
            <a:r>
              <a:rPr lang="ru-RU" dirty="0" smtClean="0"/>
              <a:t>Легкая атлетика</a:t>
            </a:r>
          </a:p>
        </p:txBody>
      </p:sp>
      <p:pic>
        <p:nvPicPr>
          <p:cNvPr id="5" name="Рисунок 4" descr="picture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43570" y="1142984"/>
            <a:ext cx="3238512" cy="2428884"/>
          </a:xfrm>
          <a:prstGeom prst="rect">
            <a:avLst/>
          </a:prstGeom>
        </p:spPr>
      </p:pic>
      <p:pic>
        <p:nvPicPr>
          <p:cNvPr id="6" name="Рисунок 5" descr="picture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59832" y="4017834"/>
            <a:ext cx="3238500" cy="2428875"/>
          </a:xfrm>
          <a:prstGeom prst="rect">
            <a:avLst/>
          </a:prstGeom>
        </p:spPr>
      </p:pic>
      <p:pic>
        <p:nvPicPr>
          <p:cNvPr id="7" name="Рисунок 6" descr="тяжелая атлетик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20272" y="4017834"/>
            <a:ext cx="1714512" cy="2571769"/>
          </a:xfrm>
          <a:prstGeom prst="rect">
            <a:avLst/>
          </a:prstGeom>
        </p:spPr>
      </p:pic>
      <p:pic>
        <p:nvPicPr>
          <p:cNvPr id="8" name="Рисунок 7" descr="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59538" y="1265417"/>
            <a:ext cx="3232920" cy="218401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614998" cy="9397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БАСКЕТБОЛ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баскетбол.jpe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4" y="4606466"/>
            <a:ext cx="2751576" cy="2063682"/>
          </a:xfrm>
        </p:spPr>
      </p:pic>
      <p:pic>
        <p:nvPicPr>
          <p:cNvPr id="7" name="Рисунок 6" descr="1083652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7043" y="801487"/>
            <a:ext cx="3640481" cy="3714776"/>
          </a:xfrm>
          <a:prstGeom prst="rect">
            <a:avLst/>
          </a:prstGeom>
        </p:spPr>
      </p:pic>
      <p:pic>
        <p:nvPicPr>
          <p:cNvPr id="8" name="Рисунок 7" descr="баскетбол_мяч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68500" y="332656"/>
            <a:ext cx="2690831" cy="2018124"/>
          </a:xfrm>
          <a:prstGeom prst="rect">
            <a:avLst/>
          </a:prstGeom>
        </p:spPr>
      </p:pic>
      <p:pic>
        <p:nvPicPr>
          <p:cNvPr id="9" name="Рисунок 8" descr="БАСКЕТ_ФОТО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32040" y="2658875"/>
            <a:ext cx="3375825" cy="3895182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724648" y="4869160"/>
            <a:ext cx="1962152" cy="1257003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471990" cy="1143000"/>
          </a:xfrm>
        </p:spPr>
        <p:txBody>
          <a:bodyPr/>
          <a:lstStyle/>
          <a:p>
            <a:r>
              <a:rPr lang="ru-RU" dirty="0" smtClean="0"/>
              <a:t>БАДМИНТОН</a:t>
            </a:r>
            <a:endParaRPr lang="ru-RU" dirty="0"/>
          </a:p>
        </p:txBody>
      </p:sp>
      <p:pic>
        <p:nvPicPr>
          <p:cNvPr id="5" name="Содержимое 4" descr="бадминтон_ракетка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142984"/>
            <a:ext cx="3324220" cy="2493165"/>
          </a:xfrm>
        </p:spPr>
      </p:pic>
      <p:pic>
        <p:nvPicPr>
          <p:cNvPr id="6" name="Содержимое 5" descr="picture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00562" y="214290"/>
            <a:ext cx="4198423" cy="3148817"/>
          </a:xfrm>
        </p:spPr>
      </p:pic>
      <p:pic>
        <p:nvPicPr>
          <p:cNvPr id="7" name="Рисунок 6" descr="Badminto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43240" y="2285992"/>
            <a:ext cx="1714512" cy="1638649"/>
          </a:xfrm>
          <a:prstGeom prst="rect">
            <a:avLst/>
          </a:prstGeom>
        </p:spPr>
      </p:pic>
      <p:pic>
        <p:nvPicPr>
          <p:cNvPr id="8" name="Рисунок 7" descr="post-3-1317591311219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282" y="3857628"/>
            <a:ext cx="3643306" cy="2553958"/>
          </a:xfrm>
          <a:prstGeom prst="rect">
            <a:avLst/>
          </a:prstGeom>
        </p:spPr>
      </p:pic>
      <p:pic>
        <p:nvPicPr>
          <p:cNvPr id="9" name="Рисунок 8" descr="4373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929190" y="3714752"/>
            <a:ext cx="3862959" cy="260033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00420" cy="868346"/>
          </a:xfrm>
        </p:spPr>
        <p:txBody>
          <a:bodyPr/>
          <a:lstStyle/>
          <a:p>
            <a:r>
              <a:rPr lang="ru-RU" dirty="0" smtClean="0"/>
              <a:t>ВЕЛОСПОРТ</a:t>
            </a:r>
            <a:endParaRPr lang="ru-RU" dirty="0"/>
          </a:p>
        </p:txBody>
      </p:sp>
      <p:pic>
        <p:nvPicPr>
          <p:cNvPr id="5" name="Содержимое 4" descr="велосипед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071670" y="4572008"/>
            <a:ext cx="1928826" cy="1928826"/>
          </a:xfrm>
        </p:spPr>
      </p:pic>
      <p:pic>
        <p:nvPicPr>
          <p:cNvPr id="6" name="Содержимое 5" descr="велоспорт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214282" y="1071546"/>
            <a:ext cx="4038600" cy="2662767"/>
          </a:xfrm>
        </p:spPr>
      </p:pic>
      <p:pic>
        <p:nvPicPr>
          <p:cNvPr id="7" name="Рисунок 6" descr="pictur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71934" y="3071810"/>
            <a:ext cx="4691084" cy="3518313"/>
          </a:xfrm>
          <a:prstGeom prst="rect">
            <a:avLst/>
          </a:prstGeom>
        </p:spPr>
      </p:pic>
      <p:pic>
        <p:nvPicPr>
          <p:cNvPr id="8" name="Рисунок 7" descr="1u34v3zx30u88tt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3786190"/>
            <a:ext cx="2218391" cy="1992536"/>
          </a:xfrm>
          <a:prstGeom prst="rect">
            <a:avLst/>
          </a:prstGeom>
        </p:spPr>
      </p:pic>
      <p:pic>
        <p:nvPicPr>
          <p:cNvPr id="9" name="Рисунок 8" descr="велосипедн_спорт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357686" y="0"/>
            <a:ext cx="4643438" cy="303583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543296" cy="868346"/>
          </a:xfrm>
        </p:spPr>
        <p:txBody>
          <a:bodyPr/>
          <a:lstStyle/>
          <a:p>
            <a:r>
              <a:rPr lang="ru-RU" dirty="0" smtClean="0"/>
              <a:t>ВОЛЕЙБОЛ</a:t>
            </a:r>
            <a:endParaRPr lang="ru-RU" dirty="0"/>
          </a:p>
        </p:txBody>
      </p:sp>
      <p:pic>
        <p:nvPicPr>
          <p:cNvPr id="6" name="Содержимое 5" descr="picture--150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871105" y="1200002"/>
            <a:ext cx="2684726" cy="2022494"/>
          </a:xfrm>
        </p:spPr>
      </p:pic>
      <p:pic>
        <p:nvPicPr>
          <p:cNvPr id="7" name="Рисунок 6" descr="16109433_vo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1214422"/>
            <a:ext cx="3607980" cy="3571900"/>
          </a:xfrm>
          <a:prstGeom prst="rect">
            <a:avLst/>
          </a:prstGeom>
        </p:spPr>
      </p:pic>
      <p:pic>
        <p:nvPicPr>
          <p:cNvPr id="1026" name="Picture 2" descr="Картинка 3 из 15495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29986" y="116632"/>
            <a:ext cx="1785950" cy="1428760"/>
          </a:xfrm>
          <a:prstGeom prst="rect">
            <a:avLst/>
          </a:prstGeom>
          <a:noFill/>
        </p:spPr>
      </p:pic>
      <p:pic>
        <p:nvPicPr>
          <p:cNvPr id="9" name="Рисунок 8" descr="zajecia na plazy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28662" y="4857760"/>
            <a:ext cx="2786082" cy="1858317"/>
          </a:xfrm>
          <a:prstGeom prst="rect">
            <a:avLst/>
          </a:prstGeom>
        </p:spPr>
      </p:pic>
      <p:pic>
        <p:nvPicPr>
          <p:cNvPr id="10" name="Рисунок 9" descr="Europei_di_pallavolo_2005_-_Italia-Russia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72000" y="3571876"/>
            <a:ext cx="3976694" cy="2982521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28662" y="5301208"/>
            <a:ext cx="2786082" cy="824955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229600" cy="64294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ХУДОЖЕСТВЕННАЯ ГИМНАСТИКА</a:t>
            </a:r>
            <a:endParaRPr lang="ru-RU" dirty="0"/>
          </a:p>
        </p:txBody>
      </p:sp>
      <p:pic>
        <p:nvPicPr>
          <p:cNvPr id="6" name="Содержимое 5" descr="худож_гимнастика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43853" y="1963268"/>
            <a:ext cx="2531656" cy="1670246"/>
          </a:xfrm>
        </p:spPr>
      </p:pic>
      <p:pic>
        <p:nvPicPr>
          <p:cNvPr id="7" name="Рисунок 6" descr="x_fa493d3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98839" y="1535191"/>
            <a:ext cx="2786082" cy="4196646"/>
          </a:xfrm>
          <a:prstGeom prst="rect">
            <a:avLst/>
          </a:prstGeom>
        </p:spPr>
      </p:pic>
      <p:pic>
        <p:nvPicPr>
          <p:cNvPr id="9" name="Рисунок 8" descr="x_ff4af57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20480" y="1412776"/>
            <a:ext cx="2948621" cy="4441477"/>
          </a:xfrm>
          <a:prstGeom prst="rect">
            <a:avLst/>
          </a:prstGeom>
        </p:spPr>
      </p:pic>
      <p:pic>
        <p:nvPicPr>
          <p:cNvPr id="10" name="Рисунок 9" descr="pictur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7450" y="4221088"/>
            <a:ext cx="2606265" cy="195469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411760" y="5373216"/>
            <a:ext cx="517166" cy="752947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72</Words>
  <Application>Microsoft Office PowerPoint</Application>
  <PresentationFormat>Экран (4:3)</PresentationFormat>
  <Paragraphs>31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ВИДЫ СПОРТА</vt:lpstr>
      <vt:lpstr>ЗИМНИЕ И ЛЕТНИЕ ВИДЫ СПОРТА</vt:lpstr>
      <vt:lpstr>ЛЕТНИЕ ВИДЫ СПОРТА</vt:lpstr>
      <vt:lpstr>БАСКЕТБОЛ </vt:lpstr>
      <vt:lpstr>БАДМИНТОН</vt:lpstr>
      <vt:lpstr>ВЕЛОСПОРТ</vt:lpstr>
      <vt:lpstr>ВОЛЕЙБОЛ</vt:lpstr>
      <vt:lpstr>ХУДОЖЕСТВЕННАЯ ГИМНАСТИКА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Катя</dc:creator>
  <cp:lastModifiedBy>Пользователь Windows</cp:lastModifiedBy>
  <cp:revision>44</cp:revision>
  <dcterms:created xsi:type="dcterms:W3CDTF">2011-12-23T16:25:49Z</dcterms:created>
  <dcterms:modified xsi:type="dcterms:W3CDTF">2020-11-05T20:04:14Z</dcterms:modified>
</cp:coreProperties>
</file>